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08" r:id="rId4"/>
  </p:sldMasterIdLst>
  <p:notesMasterIdLst>
    <p:notesMasterId r:id="rId28"/>
  </p:notesMasterIdLst>
  <p:handoutMasterIdLst>
    <p:handoutMasterId r:id="rId29"/>
  </p:handoutMasterIdLst>
  <p:sldIdLst>
    <p:sldId id="448" r:id="rId5"/>
    <p:sldId id="419" r:id="rId6"/>
    <p:sldId id="519" r:id="rId7"/>
    <p:sldId id="457" r:id="rId8"/>
    <p:sldId id="456" r:id="rId9"/>
    <p:sldId id="453" r:id="rId10"/>
    <p:sldId id="455" r:id="rId11"/>
    <p:sldId id="521" r:id="rId12"/>
    <p:sldId id="516" r:id="rId13"/>
    <p:sldId id="458" r:id="rId14"/>
    <p:sldId id="459" r:id="rId15"/>
    <p:sldId id="518" r:id="rId16"/>
    <p:sldId id="520" r:id="rId17"/>
    <p:sldId id="517" r:id="rId18"/>
    <p:sldId id="466" r:id="rId19"/>
    <p:sldId id="460" r:id="rId20"/>
    <p:sldId id="464" r:id="rId21"/>
    <p:sldId id="465" r:id="rId22"/>
    <p:sldId id="415" r:id="rId23"/>
    <p:sldId id="515" r:id="rId24"/>
    <p:sldId id="298" r:id="rId25"/>
    <p:sldId id="504" r:id="rId26"/>
    <p:sldId id="452" r:id="rId27"/>
  </p:sldIdLst>
  <p:sldSz cx="12192000" cy="6858000"/>
  <p:notesSz cx="6858000" cy="9144000"/>
  <p:embeddedFontLst>
    <p:embeddedFont>
      <p:font typeface="Aglet Slab" panose="020F05030302020B0203" pitchFamily="34" charset="0"/>
      <p:italic r:id="rId30"/>
    </p:embeddedFont>
    <p:embeddedFont>
      <p:font typeface="Arial Black" panose="020B0A04020102020204" pitchFamily="34" charset="0"/>
      <p:bold r:id="rId31"/>
    </p:embeddedFont>
    <p:embeddedFont>
      <p:font typeface="Montserrat" panose="00000500000000000000" pitchFamily="2" charset="0"/>
      <p:regular r:id="rId32"/>
      <p:bold r:id="rId33"/>
      <p:italic r:id="rId34"/>
      <p:boldItalic r:id="rId35"/>
    </p:embeddedFont>
    <p:embeddedFont>
      <p:font typeface="Montserrat Light" panose="00000400000000000000" pitchFamily="2" charset="0"/>
      <p:regular r:id="rId36"/>
      <p:italic r:id="rId37"/>
    </p:embeddedFont>
    <p:embeddedFont>
      <p:font typeface="Montserrat Medium" panose="00000600000000000000" pitchFamily="2" charset="0"/>
      <p:regular r:id="rId38"/>
      <p:italic r:id="rId39"/>
    </p:embeddedFont>
    <p:embeddedFont>
      <p:font typeface="Montserrat SemiBold" panose="00000700000000000000" pitchFamily="2" charset="0"/>
      <p:regular r:id="rId40"/>
      <p:bold r:id="rId41"/>
      <p:italic r:id="rId42"/>
      <p:boldItalic r:id="rId43"/>
    </p:embeddedFont>
    <p:embeddedFont>
      <p:font typeface="TitlingGothicFB Comp" panose="020B0604020202020204" charset="0"/>
      <p:regular r:id="rId44"/>
    </p:embeddedFont>
    <p:embeddedFont>
      <p:font typeface="TitlingGothicFB Comp Standard" panose="02000506030000020004" pitchFamily="2" charset="0"/>
      <p:regular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ternal Presentation" id="{9130D316-920C-4843-B43D-3FD5D2EFF1E2}">
          <p14:sldIdLst>
            <p14:sldId id="448"/>
            <p14:sldId id="419"/>
            <p14:sldId id="519"/>
            <p14:sldId id="457"/>
            <p14:sldId id="456"/>
            <p14:sldId id="453"/>
            <p14:sldId id="455"/>
            <p14:sldId id="521"/>
            <p14:sldId id="516"/>
            <p14:sldId id="458"/>
            <p14:sldId id="459"/>
            <p14:sldId id="518"/>
            <p14:sldId id="520"/>
            <p14:sldId id="517"/>
            <p14:sldId id="466"/>
            <p14:sldId id="460"/>
            <p14:sldId id="464"/>
            <p14:sldId id="465"/>
            <p14:sldId id="415"/>
            <p14:sldId id="515"/>
            <p14:sldId id="298"/>
            <p14:sldId id="504"/>
            <p14:sldId id="4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FF5F00"/>
    <a:srgbClr val="A7A9A7"/>
    <a:srgbClr val="A25EB5"/>
    <a:srgbClr val="379BD6"/>
    <a:srgbClr val="C1C5C8"/>
    <a:srgbClr val="505251"/>
    <a:srgbClr val="379BD7"/>
    <a:srgbClr val="009845"/>
    <a:srgbClr val="722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D3F483-B027-4569-94A4-0F9E161F491C}" v="11" dt="2024-04-30T21:57:33.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1" autoAdjust="0"/>
    <p:restoredTop sz="75206" autoAdjust="0"/>
  </p:normalViewPr>
  <p:slideViewPr>
    <p:cSldViewPr snapToGrid="0" snapToObjects="1" showGuides="1">
      <p:cViewPr varScale="1">
        <p:scale>
          <a:sx n="86" d="100"/>
          <a:sy n="86" d="100"/>
        </p:scale>
        <p:origin x="1326" y="66"/>
      </p:cViewPr>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66" d="100"/>
        <a:sy n="66" d="100"/>
      </p:scale>
      <p:origin x="0" y="0"/>
    </p:cViewPr>
  </p:sorterViewPr>
  <p:notesViewPr>
    <p:cSldViewPr snapToGrid="0" snapToObjects="1">
      <p:cViewPr varScale="1">
        <p:scale>
          <a:sx n="120" d="100"/>
          <a:sy n="120" d="100"/>
        </p:scale>
        <p:origin x="39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yna Wolf" userId="8a0f1e80-a9ea-48fe-9ade-aa3851651b74" providerId="ADAL" clId="{73D3F483-B027-4569-94A4-0F9E161F491C}"/>
    <pc:docChg chg="undo custSel addSld delSld modSld sldOrd modSection">
      <pc:chgData name="Elleyna Wolf" userId="8a0f1e80-a9ea-48fe-9ade-aa3851651b74" providerId="ADAL" clId="{73D3F483-B027-4569-94A4-0F9E161F491C}" dt="2024-04-30T22:04:19.220" v="596" actId="20577"/>
      <pc:docMkLst>
        <pc:docMk/>
      </pc:docMkLst>
      <pc:sldChg chg="modSp add mod ord modNotesTx">
        <pc:chgData name="Elleyna Wolf" userId="8a0f1e80-a9ea-48fe-9ade-aa3851651b74" providerId="ADAL" clId="{73D3F483-B027-4569-94A4-0F9E161F491C}" dt="2024-04-30T22:03:20.388" v="591"/>
        <pc:sldMkLst>
          <pc:docMk/>
          <pc:sldMk cId="394766979" sldId="298"/>
        </pc:sldMkLst>
        <pc:spChg chg="mod">
          <ac:chgData name="Elleyna Wolf" userId="8a0f1e80-a9ea-48fe-9ade-aa3851651b74" providerId="ADAL" clId="{73D3F483-B027-4569-94A4-0F9E161F491C}" dt="2024-04-30T21:58:13.325" v="279" actId="20577"/>
          <ac:spMkLst>
            <pc:docMk/>
            <pc:sldMk cId="394766979" sldId="298"/>
            <ac:spMk id="4" creationId="{B017FE03-8064-E8F8-0D81-2EE3D386E834}"/>
          </ac:spMkLst>
        </pc:spChg>
      </pc:sldChg>
      <pc:sldChg chg="modSp mod">
        <pc:chgData name="Elleyna Wolf" userId="8a0f1e80-a9ea-48fe-9ade-aa3851651b74" providerId="ADAL" clId="{73D3F483-B027-4569-94A4-0F9E161F491C}" dt="2024-04-25T18:52:24.253" v="36" actId="14100"/>
        <pc:sldMkLst>
          <pc:docMk/>
          <pc:sldMk cId="3017636243" sldId="419"/>
        </pc:sldMkLst>
        <pc:picChg chg="mod">
          <ac:chgData name="Elleyna Wolf" userId="8a0f1e80-a9ea-48fe-9ade-aa3851651b74" providerId="ADAL" clId="{73D3F483-B027-4569-94A4-0F9E161F491C}" dt="2024-04-25T18:52:24.253" v="36" actId="14100"/>
          <ac:picMkLst>
            <pc:docMk/>
            <pc:sldMk cId="3017636243" sldId="419"/>
            <ac:picMk id="10" creationId="{F9157FA7-21FF-4B5B-B2B4-C48EF808CFA7}"/>
          </ac:picMkLst>
        </pc:picChg>
      </pc:sldChg>
      <pc:sldChg chg="modSp mod">
        <pc:chgData name="Elleyna Wolf" userId="8a0f1e80-a9ea-48fe-9ade-aa3851651b74" providerId="ADAL" clId="{73D3F483-B027-4569-94A4-0F9E161F491C}" dt="2024-04-25T18:49:58.168" v="33" actId="20577"/>
        <pc:sldMkLst>
          <pc:docMk/>
          <pc:sldMk cId="1225085108" sldId="448"/>
        </pc:sldMkLst>
        <pc:spChg chg="mod">
          <ac:chgData name="Elleyna Wolf" userId="8a0f1e80-a9ea-48fe-9ade-aa3851651b74" providerId="ADAL" clId="{73D3F483-B027-4569-94A4-0F9E161F491C}" dt="2024-04-25T18:49:48.740" v="17" actId="20577"/>
          <ac:spMkLst>
            <pc:docMk/>
            <pc:sldMk cId="1225085108" sldId="448"/>
            <ac:spMk id="2" creationId="{DB9826AF-B603-1049-9429-2168346A2A74}"/>
          </ac:spMkLst>
        </pc:spChg>
        <pc:spChg chg="mod">
          <ac:chgData name="Elleyna Wolf" userId="8a0f1e80-a9ea-48fe-9ade-aa3851651b74" providerId="ADAL" clId="{73D3F483-B027-4569-94A4-0F9E161F491C}" dt="2024-04-25T18:49:58.168" v="33" actId="20577"/>
          <ac:spMkLst>
            <pc:docMk/>
            <pc:sldMk cId="1225085108" sldId="448"/>
            <ac:spMk id="6" creationId="{FE717BC8-1566-5149-9D0B-119320E09BEA}"/>
          </ac:spMkLst>
        </pc:spChg>
      </pc:sldChg>
      <pc:sldChg chg="delSp modSp mod modNotesTx">
        <pc:chgData name="Elleyna Wolf" userId="8a0f1e80-a9ea-48fe-9ade-aa3851651b74" providerId="ADAL" clId="{73D3F483-B027-4569-94A4-0F9E161F491C}" dt="2024-04-30T22:01:51.587" v="580" actId="5793"/>
        <pc:sldMkLst>
          <pc:docMk/>
          <pc:sldMk cId="479281368" sldId="456"/>
        </pc:sldMkLst>
        <pc:spChg chg="mod">
          <ac:chgData name="Elleyna Wolf" userId="8a0f1e80-a9ea-48fe-9ade-aa3851651b74" providerId="ADAL" clId="{73D3F483-B027-4569-94A4-0F9E161F491C}" dt="2024-04-30T22:01:39.760" v="577" actId="14100"/>
          <ac:spMkLst>
            <pc:docMk/>
            <pc:sldMk cId="479281368" sldId="456"/>
            <ac:spMk id="4" creationId="{88AB098A-7621-4DC5-81B2-D881F9D058F3}"/>
          </ac:spMkLst>
        </pc:spChg>
        <pc:spChg chg="del mod">
          <ac:chgData name="Elleyna Wolf" userId="8a0f1e80-a9ea-48fe-9ade-aa3851651b74" providerId="ADAL" clId="{73D3F483-B027-4569-94A4-0F9E161F491C}" dt="2024-04-26T00:07:27.391" v="266" actId="478"/>
          <ac:spMkLst>
            <pc:docMk/>
            <pc:sldMk cId="479281368" sldId="456"/>
            <ac:spMk id="6" creationId="{354B8995-3585-4AA4-B016-5D73324B4509}"/>
          </ac:spMkLst>
        </pc:spChg>
        <pc:picChg chg="mod">
          <ac:chgData name="Elleyna Wolf" userId="8a0f1e80-a9ea-48fe-9ade-aa3851651b74" providerId="ADAL" clId="{73D3F483-B027-4569-94A4-0F9E161F491C}" dt="2024-04-26T00:07:44.095" v="269" actId="1076"/>
          <ac:picMkLst>
            <pc:docMk/>
            <pc:sldMk cId="479281368" sldId="456"/>
            <ac:picMk id="12" creationId="{850DBE4A-832B-4BAC-9E12-06FC64D9745A}"/>
          </ac:picMkLst>
        </pc:picChg>
      </pc:sldChg>
      <pc:sldChg chg="modNotesTx">
        <pc:chgData name="Elleyna Wolf" userId="8a0f1e80-a9ea-48fe-9ade-aa3851651b74" providerId="ADAL" clId="{73D3F483-B027-4569-94A4-0F9E161F491C}" dt="2024-04-30T22:04:19.220" v="596" actId="20577"/>
        <pc:sldMkLst>
          <pc:docMk/>
          <pc:sldMk cId="183982540" sldId="460"/>
        </pc:sldMkLst>
      </pc:sldChg>
      <pc:sldChg chg="addSp delSp modSp mod modNotesTx">
        <pc:chgData name="Elleyna Wolf" userId="8a0f1e80-a9ea-48fe-9ade-aa3851651b74" providerId="ADAL" clId="{73D3F483-B027-4569-94A4-0F9E161F491C}" dt="2024-04-30T22:03:49.719" v="594" actId="20577"/>
        <pc:sldMkLst>
          <pc:docMk/>
          <pc:sldMk cId="2634040359" sldId="465"/>
        </pc:sldMkLst>
        <pc:spChg chg="mod">
          <ac:chgData name="Elleyna Wolf" userId="8a0f1e80-a9ea-48fe-9ade-aa3851651b74" providerId="ADAL" clId="{73D3F483-B027-4569-94A4-0F9E161F491C}" dt="2024-04-25T19:10:25.741" v="60" actId="1076"/>
          <ac:spMkLst>
            <pc:docMk/>
            <pc:sldMk cId="2634040359" sldId="465"/>
            <ac:spMk id="3" creationId="{2F3D8261-1842-1A46-A932-3F30087A7422}"/>
          </ac:spMkLst>
        </pc:spChg>
        <pc:spChg chg="del">
          <ac:chgData name="Elleyna Wolf" userId="8a0f1e80-a9ea-48fe-9ade-aa3851651b74" providerId="ADAL" clId="{73D3F483-B027-4569-94A4-0F9E161F491C}" dt="2024-04-25T19:10:05.525" v="53"/>
          <ac:spMkLst>
            <pc:docMk/>
            <pc:sldMk cId="2634040359" sldId="465"/>
            <ac:spMk id="4" creationId="{F9FD7124-9C25-6C45-8AD5-295B8523FBEC}"/>
          </ac:spMkLst>
        </pc:spChg>
        <pc:picChg chg="add del mod">
          <ac:chgData name="Elleyna Wolf" userId="8a0f1e80-a9ea-48fe-9ade-aa3851651b74" providerId="ADAL" clId="{73D3F483-B027-4569-94A4-0F9E161F491C}" dt="2024-04-25T19:10:03.164" v="52" actId="478"/>
          <ac:picMkLst>
            <pc:docMk/>
            <pc:sldMk cId="2634040359" sldId="465"/>
            <ac:picMk id="5" creationId="{889D9539-2233-5EE6-A505-C71A300CC514}"/>
          </ac:picMkLst>
        </pc:picChg>
        <pc:picChg chg="add mod">
          <ac:chgData name="Elleyna Wolf" userId="8a0f1e80-a9ea-48fe-9ade-aa3851651b74" providerId="ADAL" clId="{73D3F483-B027-4569-94A4-0F9E161F491C}" dt="2024-04-25T19:10:41.156" v="64" actId="1076"/>
          <ac:picMkLst>
            <pc:docMk/>
            <pc:sldMk cId="2634040359" sldId="465"/>
            <ac:picMk id="6" creationId="{CAC6C53C-6837-FEB4-EC2B-119401521254}"/>
          </ac:picMkLst>
        </pc:picChg>
        <pc:picChg chg="del mod">
          <ac:chgData name="Elleyna Wolf" userId="8a0f1e80-a9ea-48fe-9ade-aa3851651b74" providerId="ADAL" clId="{73D3F483-B027-4569-94A4-0F9E161F491C}" dt="2024-04-25T19:07:56.322" v="47" actId="478"/>
          <ac:picMkLst>
            <pc:docMk/>
            <pc:sldMk cId="2634040359" sldId="465"/>
            <ac:picMk id="7" creationId="{2C2DAF8D-10A0-8F44-BEF9-954796AAEF70}"/>
          </ac:picMkLst>
        </pc:picChg>
      </pc:sldChg>
      <pc:sldChg chg="add del">
        <pc:chgData name="Elleyna Wolf" userId="8a0f1e80-a9ea-48fe-9ade-aa3851651b74" providerId="ADAL" clId="{73D3F483-B027-4569-94A4-0F9E161F491C}" dt="2024-04-30T22:02:20.401" v="583" actId="2696"/>
        <pc:sldMkLst>
          <pc:docMk/>
          <pc:sldMk cId="2356881821" sldId="472"/>
        </pc:sldMkLst>
      </pc:sldChg>
      <pc:sldChg chg="modSp mod">
        <pc:chgData name="Elleyna Wolf" userId="8a0f1e80-a9ea-48fe-9ade-aa3851651b74" providerId="ADAL" clId="{73D3F483-B027-4569-94A4-0F9E161F491C}" dt="2024-04-25T19:15:58.553" v="259" actId="14100"/>
        <pc:sldMkLst>
          <pc:docMk/>
          <pc:sldMk cId="3528703693" sldId="504"/>
        </pc:sldMkLst>
        <pc:spChg chg="mod">
          <ac:chgData name="Elleyna Wolf" userId="8a0f1e80-a9ea-48fe-9ade-aa3851651b74" providerId="ADAL" clId="{73D3F483-B027-4569-94A4-0F9E161F491C}" dt="2024-04-25T19:15:58.553" v="259" actId="14100"/>
          <ac:spMkLst>
            <pc:docMk/>
            <pc:sldMk cId="3528703693" sldId="504"/>
            <ac:spMk id="6" creationId="{C2B063E9-9FAD-0646-AEB9-B64337091ED5}"/>
          </ac:spMkLst>
        </pc:spChg>
        <pc:picChg chg="mod">
          <ac:chgData name="Elleyna Wolf" userId="8a0f1e80-a9ea-48fe-9ade-aa3851651b74" providerId="ADAL" clId="{73D3F483-B027-4569-94A4-0F9E161F491C}" dt="2024-04-25T19:15:41.913" v="253" actId="14100"/>
          <ac:picMkLst>
            <pc:docMk/>
            <pc:sldMk cId="3528703693" sldId="504"/>
            <ac:picMk id="4" creationId="{82E0B280-AC9E-0A4A-A1E6-E8743597218C}"/>
          </ac:picMkLst>
        </pc:picChg>
      </pc:sldChg>
      <pc:sldChg chg="modNotesTx">
        <pc:chgData name="Elleyna Wolf" userId="8a0f1e80-a9ea-48fe-9ade-aa3851651b74" providerId="ADAL" clId="{73D3F483-B027-4569-94A4-0F9E161F491C}" dt="2024-04-30T21:55:19.435" v="270" actId="20577"/>
        <pc:sldMkLst>
          <pc:docMk/>
          <pc:sldMk cId="4254429047" sldId="515"/>
        </pc:sldMkLst>
      </pc:sldChg>
      <pc:sldChg chg="addSp delSp modSp mod">
        <pc:chgData name="Elleyna Wolf" userId="8a0f1e80-a9ea-48fe-9ade-aa3851651b74" providerId="ADAL" clId="{73D3F483-B027-4569-94A4-0F9E161F491C}" dt="2024-04-25T19:25:40.489" v="262" actId="1076"/>
        <pc:sldMkLst>
          <pc:docMk/>
          <pc:sldMk cId="2337874465" sldId="517"/>
        </pc:sldMkLst>
        <pc:picChg chg="add mod">
          <ac:chgData name="Elleyna Wolf" userId="8a0f1e80-a9ea-48fe-9ade-aa3851651b74" providerId="ADAL" clId="{73D3F483-B027-4569-94A4-0F9E161F491C}" dt="2024-04-25T19:05:38.580" v="44" actId="1076"/>
          <ac:picMkLst>
            <pc:docMk/>
            <pc:sldMk cId="2337874465" sldId="517"/>
            <ac:picMk id="5" creationId="{FFEC1ADC-2260-84E9-70BD-AD0686295B7E}"/>
          </ac:picMkLst>
        </pc:picChg>
        <pc:picChg chg="del">
          <ac:chgData name="Elleyna Wolf" userId="8a0f1e80-a9ea-48fe-9ade-aa3851651b74" providerId="ADAL" clId="{73D3F483-B027-4569-94A4-0F9E161F491C}" dt="2024-04-25T19:05:27.235" v="41" actId="478"/>
          <ac:picMkLst>
            <pc:docMk/>
            <pc:sldMk cId="2337874465" sldId="517"/>
            <ac:picMk id="7" creationId="{5CF721A5-B8DB-41AC-9FCA-E408A9EEE5FF}"/>
          </ac:picMkLst>
        </pc:picChg>
        <pc:picChg chg="mod">
          <ac:chgData name="Elleyna Wolf" userId="8a0f1e80-a9ea-48fe-9ade-aa3851651b74" providerId="ADAL" clId="{73D3F483-B027-4569-94A4-0F9E161F491C}" dt="2024-04-25T19:25:40.489" v="262" actId="1076"/>
          <ac:picMkLst>
            <pc:docMk/>
            <pc:sldMk cId="2337874465" sldId="517"/>
            <ac:picMk id="9" creationId="{596571FB-6DE8-4569-8254-AA080EEEA69B}"/>
          </ac:picMkLst>
        </pc:picChg>
      </pc:sldChg>
      <pc:sldChg chg="modSp">
        <pc:chgData name="Elleyna Wolf" userId="8a0f1e80-a9ea-48fe-9ade-aa3851651b74" providerId="ADAL" clId="{73D3F483-B027-4569-94A4-0F9E161F491C}" dt="2024-04-25T19:04:02.642" v="40" actId="14826"/>
        <pc:sldMkLst>
          <pc:docMk/>
          <pc:sldMk cId="2326458335" sldId="518"/>
        </pc:sldMkLst>
        <pc:picChg chg="mod">
          <ac:chgData name="Elleyna Wolf" userId="8a0f1e80-a9ea-48fe-9ade-aa3851651b74" providerId="ADAL" clId="{73D3F483-B027-4569-94A4-0F9E161F491C}" dt="2024-04-25T19:04:02.642" v="40" actId="14826"/>
          <ac:picMkLst>
            <pc:docMk/>
            <pc:sldMk cId="2326458335" sldId="518"/>
            <ac:picMk id="5" creationId="{6562EE89-0217-4B1F-ACA2-EBDC8AD2F8A2}"/>
          </ac:picMkLst>
        </pc:picChg>
      </pc:sldChg>
      <pc:sldChg chg="modSp mod">
        <pc:chgData name="Elleyna Wolf" userId="8a0f1e80-a9ea-48fe-9ade-aa3851651b74" providerId="ADAL" clId="{73D3F483-B027-4569-94A4-0F9E161F491C}" dt="2024-04-25T19:00:57.283" v="39" actId="1076"/>
        <pc:sldMkLst>
          <pc:docMk/>
          <pc:sldMk cId="2119689351" sldId="521"/>
        </pc:sldMkLst>
        <pc:spChg chg="mod">
          <ac:chgData name="Elleyna Wolf" userId="8a0f1e80-a9ea-48fe-9ade-aa3851651b74" providerId="ADAL" clId="{73D3F483-B027-4569-94A4-0F9E161F491C}" dt="2024-04-25T19:00:57.283" v="39" actId="1076"/>
          <ac:spMkLst>
            <pc:docMk/>
            <pc:sldMk cId="2119689351" sldId="521"/>
            <ac:spMk id="2" creationId="{4B25C08C-C247-AB4F-92A3-01A947AEF186}"/>
          </ac:spMkLst>
        </pc:spChg>
        <pc:picChg chg="mod">
          <ac:chgData name="Elleyna Wolf" userId="8a0f1e80-a9ea-48fe-9ade-aa3851651b74" providerId="ADAL" clId="{73D3F483-B027-4569-94A4-0F9E161F491C}" dt="2024-04-25T19:00:40.624" v="38" actId="1076"/>
          <ac:picMkLst>
            <pc:docMk/>
            <pc:sldMk cId="2119689351" sldId="521"/>
            <ac:picMk id="7" creationId="{6828E527-FF10-4218-B8F0-621796E29983}"/>
          </ac:picMkLst>
        </pc:picChg>
      </pc:sldChg>
      <pc:sldChg chg="new del">
        <pc:chgData name="Elleyna Wolf" userId="8a0f1e80-a9ea-48fe-9ade-aa3851651b74" providerId="ADAL" clId="{73D3F483-B027-4569-94A4-0F9E161F491C}" dt="2024-04-30T21:57:37.957" v="273" actId="2696"/>
        <pc:sldMkLst>
          <pc:docMk/>
          <pc:sldMk cId="1218548640" sldId="5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Montserrat" pitchFamily="2"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92255F-49ED-6E49-9985-DE8E7C869419}" type="datetimeFigureOut">
              <a:rPr lang="en-US" smtClean="0">
                <a:latin typeface="Montserrat" pitchFamily="2" charset="77"/>
              </a:rPr>
              <a:pPr/>
              <a:t>4/30/2024</a:t>
            </a:fld>
            <a:endParaRPr lang="en-US" dirty="0">
              <a:latin typeface="Montserrat" pitchFamily="2"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Montserrat" pitchFamily="2"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2727A2-256E-A24A-A747-967B498334CF}" type="slidenum">
              <a:rPr lang="en-US" smtClean="0">
                <a:latin typeface="Montserrat" pitchFamily="2" charset="77"/>
              </a:rPr>
              <a:pPr/>
              <a:t>‹#›</a:t>
            </a:fld>
            <a:endParaRPr lang="en-US" dirty="0">
              <a:latin typeface="Montserrat" pitchFamily="2" charset="77"/>
            </a:endParaRPr>
          </a:p>
        </p:txBody>
      </p:sp>
    </p:spTree>
    <p:extLst>
      <p:ext uri="{BB962C8B-B14F-4D97-AF65-F5344CB8AC3E}">
        <p14:creationId xmlns:p14="http://schemas.microsoft.com/office/powerpoint/2010/main" val="10077189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tlingGothicFB Comp Standard" panose="02000506030000020004" pitchFamily="2" charset="77"/>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tlingGothicFB Comp Standard" panose="02000506030000020004" pitchFamily="2" charset="77"/>
              </a:defRPr>
            </a:lvl1pPr>
          </a:lstStyle>
          <a:p>
            <a:fld id="{A9F4D5BE-19EB-C741-ADFF-96C4F03A6437}" type="datetimeFigureOut">
              <a:rPr lang="en-US" smtClean="0"/>
              <a:pPr/>
              <a:t>4/30/2024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tlingGothicFB Comp Standard" panose="02000506030000020004"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tlingGothicFB Comp Standard" panose="02000506030000020004" pitchFamily="2" charset="77"/>
              </a:defRPr>
            </a:lvl1pPr>
          </a:lstStyle>
          <a:p>
            <a:fld id="{BBE5E1EF-45B7-D14A-84C9-BA4114F70868}" type="slidenum">
              <a:rPr lang="en-US" smtClean="0"/>
              <a:pPr/>
              <a:t>‹#›</a:t>
            </a:fld>
            <a:endParaRPr lang="en-US" dirty="0"/>
          </a:p>
        </p:txBody>
      </p:sp>
    </p:spTree>
    <p:extLst>
      <p:ext uri="{BB962C8B-B14F-4D97-AF65-F5344CB8AC3E}">
        <p14:creationId xmlns:p14="http://schemas.microsoft.com/office/powerpoint/2010/main" val="25600779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TitlingGothicFB Comp Standard" panose="02000506030000020004" pitchFamily="2" charset="77"/>
        <a:ea typeface="+mn-ea"/>
        <a:cs typeface="+mn-cs"/>
      </a:defRPr>
    </a:lvl1pPr>
    <a:lvl2pPr marL="457200" algn="l" defTabSz="457200" rtl="0" eaLnBrk="1" latinLnBrk="0" hangingPunct="1">
      <a:defRPr sz="1200" b="0" i="0" kern="1200">
        <a:solidFill>
          <a:schemeClr val="tx1"/>
        </a:solidFill>
        <a:latin typeface="TitlingGothicFB Comp Standard" panose="02000506030000020004" pitchFamily="2" charset="77"/>
        <a:ea typeface="+mn-ea"/>
        <a:cs typeface="+mn-cs"/>
      </a:defRPr>
    </a:lvl2pPr>
    <a:lvl3pPr marL="914400" algn="l" defTabSz="457200" rtl="0" eaLnBrk="1" latinLnBrk="0" hangingPunct="1">
      <a:defRPr sz="1200" b="0" i="0" kern="1200">
        <a:solidFill>
          <a:schemeClr val="tx1"/>
        </a:solidFill>
        <a:latin typeface="TitlingGothicFB Comp Standard" panose="02000506030000020004" pitchFamily="2" charset="77"/>
        <a:ea typeface="+mn-ea"/>
        <a:cs typeface="+mn-cs"/>
      </a:defRPr>
    </a:lvl3pPr>
    <a:lvl4pPr marL="1371600" algn="l" defTabSz="457200" rtl="0" eaLnBrk="1" latinLnBrk="0" hangingPunct="1">
      <a:defRPr sz="1200" b="0" i="0" kern="1200">
        <a:solidFill>
          <a:schemeClr val="tx1"/>
        </a:solidFill>
        <a:latin typeface="TitlingGothicFB Comp Standard" panose="02000506030000020004" pitchFamily="2" charset="77"/>
        <a:ea typeface="+mn-ea"/>
        <a:cs typeface="+mn-cs"/>
      </a:defRPr>
    </a:lvl4pPr>
    <a:lvl5pPr marL="1828800" algn="l" defTabSz="457200" rtl="0" eaLnBrk="1" latinLnBrk="0" hangingPunct="1">
      <a:defRPr sz="1200" b="0" i="0" kern="1200">
        <a:solidFill>
          <a:schemeClr val="tx1"/>
        </a:solidFill>
        <a:latin typeface="TitlingGothicFB Comp Standard" panose="02000506030000020004" pitchFamily="2" charset="77"/>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if anyone has ever been to the US before? If so what state/s did you travel to?</a:t>
            </a:r>
          </a:p>
          <a:p>
            <a:pPr marL="171450" indent="-171450">
              <a:buFont typeface="Arial" panose="020B0604020202020204" pitchFamily="34" charset="0"/>
              <a:buChar char="•"/>
            </a:pPr>
            <a:r>
              <a:rPr lang="en-US" dirty="0"/>
              <a:t>Does anyone know where they are going to be living in the US?</a:t>
            </a:r>
          </a:p>
          <a:p>
            <a:pPr marL="171450" indent="-171450">
              <a:buFont typeface="Arial" panose="020B0604020202020204" pitchFamily="34" charset="0"/>
              <a:buChar char="•"/>
            </a:pPr>
            <a:r>
              <a:rPr lang="en-US" dirty="0"/>
              <a:t>Talk about how there are many different cultures in the US  depending on what state they are placed in</a:t>
            </a:r>
          </a:p>
          <a:p>
            <a:pPr marL="171450" indent="-171450">
              <a:buFont typeface="Arial" panose="020B0604020202020204" pitchFamily="34" charset="0"/>
              <a:buChar char="•"/>
            </a:pPr>
            <a:r>
              <a:rPr lang="en-US" dirty="0"/>
              <a:t>Talk about weather in different regions</a:t>
            </a:r>
          </a:p>
          <a:p>
            <a:pPr marL="171450" indent="-171450">
              <a:buFont typeface="Arial" panose="020B0604020202020204" pitchFamily="34" charset="0"/>
              <a:buChar char="•"/>
            </a:pPr>
            <a:r>
              <a:rPr lang="en-US" dirty="0"/>
              <a:t>Can anyone point to the state where the CIEE Main Office is located?</a:t>
            </a:r>
          </a:p>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3</a:t>
            </a:fld>
            <a:endParaRPr lang="en-US" dirty="0"/>
          </a:p>
        </p:txBody>
      </p:sp>
    </p:spTree>
    <p:extLst>
      <p:ext uri="{BB962C8B-B14F-4D97-AF65-F5344CB8AC3E}">
        <p14:creationId xmlns:p14="http://schemas.microsoft.com/office/powerpoint/2010/main" val="3526310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Black" pitchFamily="34" charset="0"/>
                <a:ea typeface="+mn-ea"/>
                <a:cs typeface="+mn-cs"/>
              </a:rPr>
              <a:t>If you have a concern regarding an aspect of your child’s program, contact your home agency.</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Black" pitchFamily="34" charset="0"/>
                <a:ea typeface="+mn-ea"/>
                <a:cs typeface="+mn-cs"/>
              </a:rPr>
              <a:t>Allow time for your child to adjust and to develop a relationship with their Host Family. Students needs time to adjust to the new culture, find friends and develop relationships. </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Black" pitchFamily="34" charset="0"/>
                <a:ea typeface="+mn-ea"/>
                <a:cs typeface="+mn-cs"/>
              </a:rPr>
              <a:t>Limit communication: The best thing for your child’s experience is to give them some space to adjust to their new lifestyle in the US and build relationships </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Black" pitchFamily="34" charset="0"/>
                <a:ea typeface="+mn-ea"/>
                <a:cs typeface="+mn-cs"/>
              </a:rPr>
              <a:t>Help your child to budget their money</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Black" pitchFamily="34" charset="0"/>
                <a:ea typeface="+mn-ea"/>
                <a:cs typeface="+mn-cs"/>
              </a:rPr>
              <a:t>They’re in good hands!</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Black" pitchFamily="34" charset="0"/>
                <a:ea typeface="+mn-ea"/>
                <a:cs typeface="+mn-cs"/>
              </a:rPr>
              <a:t>Natural family visits: need CIEE Approval. No visits from friends, no natural family visits for 5-month students, no natural family visits for 10-month students until after January 1.</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13</a:t>
            </a:fld>
            <a:endParaRPr lang="en-US" dirty="0"/>
          </a:p>
        </p:txBody>
      </p:sp>
    </p:spTree>
    <p:extLst>
      <p:ext uri="{BB962C8B-B14F-4D97-AF65-F5344CB8AC3E}">
        <p14:creationId xmlns:p14="http://schemas.microsoft.com/office/powerpoint/2010/main" val="3431212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disciplinary process – Warning, Probation, Dismissal (starting page 20 in the student handbook)</a:t>
            </a:r>
          </a:p>
          <a:p>
            <a:r>
              <a:rPr lang="en-US" dirty="0"/>
              <a:t>Steps to disciplinary process and some examples: behavioral issues, academic issues, lack of involvement with HF/school</a:t>
            </a:r>
          </a:p>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14</a:t>
            </a:fld>
            <a:endParaRPr lang="en-US" dirty="0"/>
          </a:p>
        </p:txBody>
      </p:sp>
    </p:spTree>
    <p:extLst>
      <p:ext uri="{BB962C8B-B14F-4D97-AF65-F5344CB8AC3E}">
        <p14:creationId xmlns:p14="http://schemas.microsoft.com/office/powerpoint/2010/main" val="2962989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a:p>
            <a:pPr marL="342799" indent="-342799">
              <a:buFont typeface="Arial" panose="020B0604020202020204" pitchFamily="34" charset="0"/>
              <a:buChar char="•"/>
            </a:pPr>
            <a:r>
              <a:rPr lang="en-US" sz="1000" b="1" dirty="0"/>
              <a:t>Some American families have guns; some do not</a:t>
            </a:r>
            <a:r>
              <a:rPr lang="en-US" sz="1000" dirty="0"/>
              <a:t>. Gun ownership is an important part of some families’ / communities’ cultures here in the USA, so it is quite possible that your host family will own guns. If your family has a gun, it may or may not be locked in a safe place. If you see a gun, </a:t>
            </a:r>
            <a:r>
              <a:rPr lang="en-US" sz="1000" b="1" dirty="0"/>
              <a:t>DO NOT TOUCH IT</a:t>
            </a:r>
            <a:r>
              <a:rPr lang="en-US" sz="1000" dirty="0"/>
              <a:t>! If you are feeling uncomfortable about having guns in the house, reach out to your host family, LC, and/or Support Coordinator.</a:t>
            </a:r>
          </a:p>
          <a:p>
            <a:pPr marL="342799" marR="0" lvl="0" indent="-342799" algn="l" defTabSz="457200" rtl="0" eaLnBrk="0" fontAlgn="base" latinLnBrk="0" hangingPunct="0">
              <a:lnSpc>
                <a:spcPct val="117000"/>
              </a:lnSpc>
              <a:spcBef>
                <a:spcPct val="0"/>
              </a:spcBef>
              <a:spcAft>
                <a:spcPct val="0"/>
              </a:spcAft>
              <a:buClrTx/>
              <a:buSzTx/>
              <a:buFont typeface="Arial" panose="020B0604020202020204" pitchFamily="34" charset="0"/>
              <a:buChar char="•"/>
              <a:tabLst/>
              <a:defRPr/>
            </a:pPr>
            <a:r>
              <a:rPr lang="en-US" sz="1000" b="1" dirty="0">
                <a:solidFill>
                  <a:srgbClr val="FF0000"/>
                </a:solidFill>
              </a:rPr>
              <a:t>Let your HF, CIEE Support, and LC know in</a:t>
            </a:r>
            <a:r>
              <a:rPr lang="en-US" sz="1000" b="1" baseline="0" dirty="0">
                <a:solidFill>
                  <a:srgbClr val="FF0000"/>
                </a:solidFill>
              </a:rPr>
              <a:t> advance </a:t>
            </a:r>
            <a:r>
              <a:rPr lang="en-US" sz="1000" b="1" dirty="0">
                <a:solidFill>
                  <a:srgbClr val="FF0000"/>
                </a:solidFill>
              </a:rPr>
              <a:t>if you plan to do anything gun-related. Your natural parents will need to sign a waiver before</a:t>
            </a:r>
            <a:r>
              <a:rPr lang="en-US" sz="1000" b="1" baseline="0" dirty="0">
                <a:solidFill>
                  <a:srgbClr val="FF0000"/>
                </a:solidFill>
              </a:rPr>
              <a:t> you can participate in any gun-related activity such as hunting or shooting.  </a:t>
            </a:r>
            <a:endParaRPr lang="en-US" sz="1000" b="1" dirty="0">
              <a:solidFill>
                <a:srgbClr val="FF0000"/>
              </a:solidFill>
            </a:endParaRPr>
          </a:p>
          <a:p>
            <a:pPr marL="342799" indent="-342799">
              <a:buFont typeface="Arial" panose="020B0604020202020204" pitchFamily="34" charset="0"/>
              <a:buChar char="•"/>
            </a:pPr>
            <a:endParaRPr lang="en-US" sz="1000"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15</a:t>
            </a:fld>
            <a:endParaRPr lang="en-US" dirty="0"/>
          </a:p>
        </p:txBody>
      </p:sp>
    </p:spTree>
    <p:extLst>
      <p:ext uri="{BB962C8B-B14F-4D97-AF65-F5344CB8AC3E}">
        <p14:creationId xmlns:p14="http://schemas.microsoft.com/office/powerpoint/2010/main" val="3206071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99" indent="-342799" defTabSz="457065">
              <a:buFont typeface="Arial" panose="020B0604020202020204" pitchFamily="34" charset="0"/>
              <a:buChar char="•"/>
              <a:defRPr/>
            </a:pPr>
            <a:r>
              <a:rPr lang="en-US" sz="1200" b="1" dirty="0"/>
              <a:t>What are the 3 Ds? </a:t>
            </a:r>
            <a:r>
              <a:rPr lang="en-US" sz="1200" dirty="0"/>
              <a:t>– there is no drinking, driving or drugs on program. </a:t>
            </a:r>
            <a:r>
              <a:rPr lang="en-US" sz="1200" b="1" dirty="0"/>
              <a:t>Drinking and drugs are illegal for minors and may result in immediate dismissal from the program. Smoking</a:t>
            </a:r>
            <a:r>
              <a:rPr lang="en-US" sz="1200" b="1" baseline="0" dirty="0"/>
              <a:t> cigarettes or e-cigarettes/vaping</a:t>
            </a:r>
            <a:r>
              <a:rPr lang="en-US" sz="1200" b="1" dirty="0"/>
              <a:t> is not allowed on the program unless you are over 18 and previously stated on your app that you smoke.  Even in that case, you must follow HF rules surrounding</a:t>
            </a:r>
            <a:r>
              <a:rPr lang="en-US" sz="1200" b="1" baseline="0" dirty="0"/>
              <a:t> smoking.  </a:t>
            </a:r>
            <a:endParaRPr lang="en-US" sz="1200" b="1" dirty="0"/>
          </a:p>
          <a:p>
            <a:pPr marL="342799" indent="-342799" defTabSz="457065">
              <a:buFont typeface="Arial" panose="020B0604020202020204" pitchFamily="34" charset="0"/>
              <a:buChar char="•"/>
              <a:defRPr/>
            </a:pPr>
            <a:endParaRPr lang="en-US" sz="1200" dirty="0"/>
          </a:p>
          <a:p>
            <a:pPr marL="342799" indent="-342799" defTabSz="457065">
              <a:buFont typeface="Arial" panose="020B0604020202020204" pitchFamily="34" charset="0"/>
              <a:buChar char="•"/>
              <a:defRPr/>
            </a:pPr>
            <a:r>
              <a:rPr lang="en-US" sz="1200" b="1" dirty="0"/>
              <a:t>Driving:</a:t>
            </a:r>
            <a:r>
              <a:rPr lang="en-US" sz="1200" dirty="0"/>
              <a:t> Even though some of your classmates may be allowed to drive, CIEE does not allow exchange students to drive. </a:t>
            </a:r>
          </a:p>
          <a:p>
            <a:pPr marL="342799" indent="-342799" defTabSz="457065">
              <a:buFont typeface="Arial" panose="020B0604020202020204" pitchFamily="34" charset="0"/>
              <a:buChar char="•"/>
              <a:defRPr/>
            </a:pPr>
            <a:endParaRPr lang="en-US" sz="1200" dirty="0"/>
          </a:p>
          <a:p>
            <a:pPr marL="342799" indent="-342799" defTabSz="457065">
              <a:buFont typeface="Arial" panose="020B0604020202020204" pitchFamily="34" charset="0"/>
              <a:buChar char="•"/>
              <a:defRPr/>
            </a:pPr>
            <a:r>
              <a:rPr lang="en-US" sz="1200" dirty="0"/>
              <a:t>All three of these actions can compromise your safety, which is the #1 priority! </a:t>
            </a:r>
          </a:p>
          <a:p>
            <a:pPr marL="342799" indent="-342799" defTabSz="457065">
              <a:buFont typeface="Arial" panose="020B0604020202020204" pitchFamily="34" charset="0"/>
              <a:buChar char="•"/>
              <a:defRPr/>
            </a:pPr>
            <a:endParaRPr lang="en-US" sz="1200" dirty="0"/>
          </a:p>
          <a:p>
            <a:pPr marL="342799" indent="-342799" defTabSz="457065">
              <a:buFont typeface="Arial" panose="020B0604020202020204" pitchFamily="34" charset="0"/>
              <a:buChar char="•"/>
              <a:defRPr/>
            </a:pPr>
            <a:r>
              <a:rPr lang="en-US" sz="1200" dirty="0"/>
              <a:t>Ask students: ‘Do you have any questions about the 3 D’s?</a:t>
            </a:r>
          </a:p>
        </p:txBody>
      </p:sp>
      <p:sp>
        <p:nvSpPr>
          <p:cNvPr id="4" name="Slide Number Placeholder 3"/>
          <p:cNvSpPr>
            <a:spLocks noGrp="1"/>
          </p:cNvSpPr>
          <p:nvPr>
            <p:ph type="sldNum" sz="quarter" idx="5"/>
          </p:nvPr>
        </p:nvSpPr>
        <p:spPr/>
        <p:txBody>
          <a:bodyPr/>
          <a:lstStyle/>
          <a:p>
            <a:fld id="{BBE5E1EF-45B7-D14A-84C9-BA4114F70868}" type="slidenum">
              <a:rPr lang="en-US" smtClean="0"/>
              <a:pPr/>
              <a:t>16</a:t>
            </a:fld>
            <a:endParaRPr lang="en-US" dirty="0"/>
          </a:p>
        </p:txBody>
      </p:sp>
    </p:spTree>
    <p:extLst>
      <p:ext uri="{BB962C8B-B14F-4D97-AF65-F5344CB8AC3E}">
        <p14:creationId xmlns:p14="http://schemas.microsoft.com/office/powerpoint/2010/main" val="2897337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742733" lvl="1" indent="-285666">
              <a:lnSpc>
                <a:spcPct val="115000"/>
              </a:lnSpc>
              <a:spcBef>
                <a:spcPts val="0"/>
              </a:spcBef>
              <a:spcAft>
                <a:spcPts val="0"/>
              </a:spcAft>
              <a:buFont typeface="Courier New"/>
              <a:buChar char="o"/>
            </a:pPr>
            <a:r>
              <a:rPr lang="en-US" sz="1000" b="1" dirty="0">
                <a:latin typeface="Calibri"/>
                <a:ea typeface="Calibri"/>
                <a:cs typeface="Times New Roman"/>
              </a:rPr>
              <a:t>Passport and other important documents: </a:t>
            </a:r>
            <a:r>
              <a:rPr lang="en-US" sz="1000" dirty="0">
                <a:latin typeface="Calibri"/>
                <a:ea typeface="Calibri"/>
                <a:cs typeface="Times New Roman"/>
              </a:rPr>
              <a:t>Keep your government documents in a safe place during your program year where you always have access to them.  You must know where your documents are </a:t>
            </a:r>
            <a:r>
              <a:rPr lang="en-US" sz="1000" i="1" u="sng" dirty="0">
                <a:latin typeface="Calibri"/>
                <a:ea typeface="Calibri"/>
                <a:cs typeface="Times New Roman"/>
              </a:rPr>
              <a:t>at all times</a:t>
            </a:r>
            <a:r>
              <a:rPr lang="en-US" sz="1000" dirty="0">
                <a:latin typeface="Calibri"/>
                <a:ea typeface="Calibri"/>
                <a:cs typeface="Times New Roman"/>
              </a:rPr>
              <a:t> and they should never be taken out of your possession.  If your host family has a safe and you wish for them to keep your documents there, that is fine but you must have access to them any time you want.</a:t>
            </a:r>
          </a:p>
          <a:p>
            <a:pPr marL="742733" lvl="1" indent="-285666">
              <a:lnSpc>
                <a:spcPct val="115000"/>
              </a:lnSpc>
              <a:spcBef>
                <a:spcPts val="0"/>
              </a:spcBef>
              <a:spcAft>
                <a:spcPts val="0"/>
              </a:spcAft>
              <a:buFont typeface="Courier New"/>
              <a:buChar char="o"/>
            </a:pPr>
            <a:endParaRPr lang="en-US" sz="1000" b="1" dirty="0">
              <a:latin typeface="Calibri"/>
              <a:ea typeface="Calibri"/>
              <a:cs typeface="Times New Roman"/>
            </a:endParaRPr>
          </a:p>
          <a:p>
            <a:pPr marL="742733" lvl="1" indent="-285666">
              <a:lnSpc>
                <a:spcPct val="115000"/>
              </a:lnSpc>
              <a:spcBef>
                <a:spcPts val="0"/>
              </a:spcBef>
              <a:spcAft>
                <a:spcPts val="0"/>
              </a:spcAft>
              <a:buFont typeface="Courier New"/>
              <a:buChar char="o"/>
            </a:pPr>
            <a:r>
              <a:rPr lang="en-US" sz="1000" b="1" dirty="0">
                <a:latin typeface="Calibri"/>
                <a:ea typeface="Calibri"/>
                <a:cs typeface="Times New Roman"/>
              </a:rPr>
              <a:t>Money: </a:t>
            </a:r>
            <a:r>
              <a:rPr lang="en-US" sz="1000" dirty="0">
                <a:latin typeface="Calibri"/>
                <a:ea typeface="Calibri"/>
                <a:cs typeface="Times New Roman"/>
              </a:rPr>
              <a:t>Carry only sufficient amounts of cash in a safe place, and do not ever show how much money you are carrying. How much money do you need to have access to each month?  </a:t>
            </a:r>
          </a:p>
          <a:p>
            <a:pPr marL="457065" lvl="1" indent="0">
              <a:lnSpc>
                <a:spcPct val="115000"/>
              </a:lnSpc>
              <a:spcBef>
                <a:spcPts val="0"/>
              </a:spcBef>
              <a:spcAft>
                <a:spcPts val="0"/>
              </a:spcAft>
            </a:pPr>
            <a:endParaRPr lang="en-US" sz="1000" b="1" dirty="0">
              <a:latin typeface="Calibri"/>
              <a:ea typeface="Calibri"/>
              <a:cs typeface="Times New Roman"/>
            </a:endParaRPr>
          </a:p>
          <a:p>
            <a:pPr marL="742733" lvl="1" indent="-285666" defTabSz="457065">
              <a:lnSpc>
                <a:spcPct val="115000"/>
              </a:lnSpc>
              <a:spcBef>
                <a:spcPts val="0"/>
              </a:spcBef>
              <a:spcAft>
                <a:spcPts val="0"/>
              </a:spcAft>
              <a:buFont typeface="Courier New"/>
              <a:buChar char="o"/>
            </a:pPr>
            <a:r>
              <a:rPr lang="en-US" sz="1000" b="1" dirty="0">
                <a:latin typeface="Calibri"/>
                <a:ea typeface="Calibri"/>
                <a:cs typeface="Times New Roman"/>
              </a:rPr>
              <a:t>Rule #11:</a:t>
            </a:r>
            <a:r>
              <a:rPr lang="en-US" sz="1000" dirty="0">
                <a:latin typeface="Calibri"/>
                <a:ea typeface="Calibri"/>
                <a:cs typeface="Times New Roman"/>
              </a:rPr>
              <a:t> a minimum of $150-$250. </a:t>
            </a:r>
            <a:r>
              <a:rPr lang="en-US" sz="1000" b="1" dirty="0">
                <a:latin typeface="Calibri"/>
                <a:ea typeface="Calibri"/>
                <a:cs typeface="Times New Roman"/>
              </a:rPr>
              <a:t>Make sure that your debit and credit cards work once you arrive in your host community.</a:t>
            </a:r>
          </a:p>
          <a:p>
            <a:pPr marL="457065" lvl="1" indent="0">
              <a:lnSpc>
                <a:spcPct val="115000"/>
              </a:lnSpc>
              <a:spcBef>
                <a:spcPts val="0"/>
              </a:spcBef>
              <a:spcAft>
                <a:spcPts val="1000"/>
              </a:spcAft>
            </a:pPr>
            <a:endParaRPr lang="en-US" sz="1000" dirty="0">
              <a:latin typeface="Calibri"/>
              <a:ea typeface="Calibri"/>
              <a:cs typeface="Times New Roman"/>
            </a:endParaRPr>
          </a:p>
          <a:p>
            <a:pPr marL="742733" lvl="1" indent="-285666" defTabSz="457065">
              <a:lnSpc>
                <a:spcPct val="115000"/>
              </a:lnSpc>
              <a:spcBef>
                <a:spcPts val="0"/>
              </a:spcBef>
              <a:spcAft>
                <a:spcPts val="1000"/>
              </a:spcAft>
              <a:buFont typeface="Courier New"/>
              <a:buChar char="o"/>
            </a:pPr>
            <a:r>
              <a:rPr lang="en-US" sz="1000" b="1" dirty="0">
                <a:latin typeface="Calibri"/>
                <a:ea typeface="Calibri"/>
                <a:cs typeface="Times New Roman"/>
              </a:rPr>
              <a:t>KEEP MONEY SEPARATE!: </a:t>
            </a:r>
            <a:r>
              <a:rPr lang="en-US" sz="1000" dirty="0">
                <a:latin typeface="Calibri"/>
                <a:ea typeface="Calibri"/>
                <a:cs typeface="Times New Roman"/>
              </a:rPr>
              <a:t>Do not ever borrow money from or lend money to your host family, including bank accounts and cell phone plans. </a:t>
            </a:r>
            <a:r>
              <a:rPr lang="en-US" sz="1000" b="1" dirty="0">
                <a:latin typeface="Calibri"/>
                <a:ea typeface="Calibri"/>
                <a:cs typeface="Times New Roman"/>
              </a:rPr>
              <a:t>You are responsible for your money. </a:t>
            </a:r>
            <a:endParaRPr lang="en-US" sz="1000" dirty="0">
              <a:latin typeface="Calibri"/>
              <a:ea typeface="Calibri"/>
              <a:cs typeface="Times New Roman"/>
            </a:endParaRPr>
          </a:p>
          <a:p>
            <a:pPr marL="457065" lvl="1" indent="0">
              <a:lnSpc>
                <a:spcPct val="115000"/>
              </a:lnSpc>
              <a:spcBef>
                <a:spcPts val="0"/>
              </a:spcBef>
              <a:spcAft>
                <a:spcPts val="1000"/>
              </a:spcAft>
            </a:pPr>
            <a:endParaRPr lang="en-US" sz="1000" dirty="0">
              <a:latin typeface="Calibri"/>
              <a:ea typeface="Calibri"/>
              <a:cs typeface="Times New Roman"/>
            </a:endParaRPr>
          </a:p>
          <a:p>
            <a:pPr marL="742733" lvl="1" indent="-285666">
              <a:lnSpc>
                <a:spcPct val="115000"/>
              </a:lnSpc>
              <a:spcBef>
                <a:spcPts val="0"/>
              </a:spcBef>
              <a:spcAft>
                <a:spcPts val="1000"/>
              </a:spcAft>
              <a:buFont typeface="Courier New"/>
              <a:buChar char="o"/>
            </a:pPr>
            <a:r>
              <a:rPr lang="en-US" sz="1000" b="1" dirty="0">
                <a:latin typeface="Calibri"/>
                <a:ea typeface="Calibri"/>
                <a:cs typeface="Times New Roman"/>
              </a:rPr>
              <a:t>FYI:</a:t>
            </a:r>
            <a:r>
              <a:rPr lang="en-US" sz="1000" dirty="0">
                <a:latin typeface="Calibri"/>
                <a:ea typeface="Calibri"/>
                <a:cs typeface="Times New Roman"/>
              </a:rPr>
              <a:t> Your host family can monitor cell phone usage if you are on their plan</a:t>
            </a:r>
          </a:p>
          <a:p>
            <a:pPr marL="742733" lvl="1" indent="-285666">
              <a:lnSpc>
                <a:spcPct val="115000"/>
              </a:lnSpc>
              <a:spcBef>
                <a:spcPts val="0"/>
              </a:spcBef>
              <a:spcAft>
                <a:spcPts val="1000"/>
              </a:spcAft>
              <a:buFont typeface="Courier New"/>
              <a:buChar char="o"/>
            </a:pPr>
            <a:endParaRPr lang="en-US" sz="1000" b="1" dirty="0">
              <a:latin typeface="Calibri"/>
              <a:ea typeface="Calibri"/>
              <a:cs typeface="Times New Roman"/>
            </a:endParaRPr>
          </a:p>
          <a:p>
            <a:pPr marL="742733" lvl="1" indent="-285666">
              <a:lnSpc>
                <a:spcPct val="115000"/>
              </a:lnSpc>
              <a:spcBef>
                <a:spcPts val="0"/>
              </a:spcBef>
              <a:spcAft>
                <a:spcPts val="1000"/>
              </a:spcAft>
              <a:buFont typeface="Courier New"/>
              <a:buChar char="o"/>
            </a:pPr>
            <a:r>
              <a:rPr lang="en-US" sz="1000" b="1" dirty="0">
                <a:latin typeface="Calibri"/>
                <a:ea typeface="Calibri"/>
                <a:cs typeface="Times New Roman"/>
              </a:rPr>
              <a:t>GET YOUR OWN CELLPHONE PLAN.</a:t>
            </a:r>
            <a:r>
              <a:rPr lang="en-US" sz="1000" b="1" baseline="0" dirty="0">
                <a:latin typeface="Calibri"/>
                <a:ea typeface="Calibri"/>
                <a:cs typeface="Times New Roman"/>
              </a:rPr>
              <a:t> Going on your HF’s plan can cause problems and is strongly discouraged.</a:t>
            </a:r>
            <a:endParaRPr lang="en-US" sz="1000" b="1" dirty="0">
              <a:latin typeface="Calibri"/>
              <a:ea typeface="Calibri"/>
              <a:cs typeface="Times New Roman"/>
            </a:endParaRPr>
          </a:p>
          <a:p>
            <a:endParaRPr lang="en-US" sz="1000"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17</a:t>
            </a:fld>
            <a:endParaRPr lang="en-US" dirty="0"/>
          </a:p>
        </p:txBody>
      </p:sp>
    </p:spTree>
    <p:extLst>
      <p:ext uri="{BB962C8B-B14F-4D97-AF65-F5344CB8AC3E}">
        <p14:creationId xmlns:p14="http://schemas.microsoft.com/office/powerpoint/2010/main" val="223820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799" indent="-342799">
              <a:buFont typeface="Arial" panose="020B0604020202020204" pitchFamily="34" charset="0"/>
              <a:buChar char="•"/>
            </a:pPr>
            <a:r>
              <a:rPr lang="en-US" sz="1000" b="1" dirty="0"/>
              <a:t>Mention co-pays. </a:t>
            </a:r>
          </a:p>
          <a:p>
            <a:pPr marL="342799" indent="-342799">
              <a:buFont typeface="Arial" panose="020B0604020202020204" pitchFamily="34" charset="0"/>
              <a:buChar char="•"/>
            </a:pPr>
            <a:r>
              <a:rPr lang="en-US" sz="1000" b="1" dirty="0"/>
              <a:t>Confirmation of Insurance Document (including insurance card) is available to download in Beacon</a:t>
            </a:r>
          </a:p>
          <a:p>
            <a:pPr marL="342799" indent="-342799">
              <a:buFont typeface="Arial" panose="020B0604020202020204" pitchFamily="34" charset="0"/>
              <a:buChar char="•"/>
            </a:pPr>
            <a:r>
              <a:rPr lang="en-US" sz="1000" b="1" dirty="0"/>
              <a:t>It is VERY IMPORTANT that you call CIEE before you go to the doctor. </a:t>
            </a:r>
            <a:r>
              <a:rPr lang="en-US" sz="1000" dirty="0"/>
              <a:t>We will give you the information you need (which facility to go to and what you can expect to pay when you go). </a:t>
            </a:r>
          </a:p>
          <a:p>
            <a:pPr marL="342799" indent="-342799">
              <a:buFont typeface="Arial" panose="020B0604020202020204" pitchFamily="34" charset="0"/>
              <a:buChar char="•"/>
            </a:pPr>
            <a:r>
              <a:rPr lang="en-US" sz="1000" dirty="0"/>
              <a:t>Your insurance is designed to cover most illnesses and accidents but it does have some exclusions. </a:t>
            </a:r>
          </a:p>
          <a:p>
            <a:pPr marL="342799" indent="-342799">
              <a:buFont typeface="Arial" panose="020B0604020202020204" pitchFamily="34" charset="0"/>
              <a:buChar char="•"/>
            </a:pPr>
            <a:r>
              <a:rPr lang="en-US" sz="1000" b="1" dirty="0"/>
              <a:t>Physicals and immunizations are not covered </a:t>
            </a:r>
          </a:p>
        </p:txBody>
      </p:sp>
      <p:sp>
        <p:nvSpPr>
          <p:cNvPr id="4" name="Slide Number Placeholder 3"/>
          <p:cNvSpPr>
            <a:spLocks noGrp="1"/>
          </p:cNvSpPr>
          <p:nvPr>
            <p:ph type="sldNum" sz="quarter" idx="5"/>
          </p:nvPr>
        </p:nvSpPr>
        <p:spPr/>
        <p:txBody>
          <a:bodyPr/>
          <a:lstStyle/>
          <a:p>
            <a:fld id="{BBE5E1EF-45B7-D14A-84C9-BA4114F70868}" type="slidenum">
              <a:rPr lang="en-US" smtClean="0"/>
              <a:pPr/>
              <a:t>18</a:t>
            </a:fld>
            <a:endParaRPr lang="en-US" dirty="0"/>
          </a:p>
        </p:txBody>
      </p:sp>
    </p:spTree>
    <p:extLst>
      <p:ext uri="{BB962C8B-B14F-4D97-AF65-F5344CB8AC3E}">
        <p14:creationId xmlns:p14="http://schemas.microsoft.com/office/powerpoint/2010/main" val="3734050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342799" indent="-342799">
              <a:buFont typeface="Arial" panose="020B0604020202020204" pitchFamily="34" charset="0"/>
              <a:buChar char="•"/>
            </a:pPr>
            <a:r>
              <a:rPr lang="en-US" sz="1200" b="1" dirty="0"/>
              <a:t>Ask students: </a:t>
            </a:r>
            <a:r>
              <a:rPr lang="en-US" sz="1200" dirty="0"/>
              <a:t>What is bulling? What is an example of bullying?</a:t>
            </a:r>
          </a:p>
          <a:p>
            <a:pPr marL="342799" indent="-342799">
              <a:buFont typeface="Arial" panose="020B0604020202020204" pitchFamily="34" charset="0"/>
              <a:buChar char="•"/>
            </a:pPr>
            <a:endParaRPr lang="en-US" sz="1200" dirty="0"/>
          </a:p>
          <a:p>
            <a:pPr marL="342799" indent="-342799">
              <a:buFont typeface="Arial" panose="020B0604020202020204" pitchFamily="34" charset="0"/>
              <a:buChar char="•"/>
            </a:pPr>
            <a:r>
              <a:rPr lang="en-US" sz="1200" b="1" dirty="0"/>
              <a:t>Avoid websites with pornography or excessive violence. </a:t>
            </a:r>
            <a:r>
              <a:rPr lang="en-US" sz="1200" dirty="0"/>
              <a:t>Engaging in any type of pornography could be illegal. It’s extremely important that you understand how dangerous sexting, taking nude or sexual photos or videos, or visiting pornography sites can be. You could get in trouble with the law, </a:t>
            </a:r>
            <a:r>
              <a:rPr lang="en-US" sz="1200" b="1" dirty="0"/>
              <a:t>you could get arrested</a:t>
            </a:r>
            <a:r>
              <a:rPr lang="en-US" sz="1200" dirty="0"/>
              <a:t>, and you could cause harm to yourself or others.</a:t>
            </a:r>
          </a:p>
          <a:p>
            <a:pPr marL="342799" indent="-342799">
              <a:buFont typeface="Arial" panose="020B0604020202020204" pitchFamily="34" charset="0"/>
              <a:buChar char="•"/>
            </a:pPr>
            <a:endParaRPr lang="en-US" sz="1200" dirty="0"/>
          </a:p>
          <a:p>
            <a:pPr marL="342799" indent="-342799">
              <a:buFont typeface="Arial" panose="020B0604020202020204" pitchFamily="34" charset="0"/>
              <a:buChar char="•"/>
            </a:pPr>
            <a:r>
              <a:rPr lang="en-US" sz="1200" b="1" dirty="0"/>
              <a:t>In addition to possible legal problems, using a porn site will cause problems for your CIEE program and your host family.</a:t>
            </a:r>
          </a:p>
          <a:p>
            <a:pPr marL="342799" indent="-342799">
              <a:buFont typeface="Arial" panose="020B0604020202020204" pitchFamily="34" charset="0"/>
              <a:buChar char="•"/>
            </a:pPr>
            <a:endParaRPr lang="en-US" sz="1200" dirty="0"/>
          </a:p>
          <a:p>
            <a:pPr marL="342799" indent="-342799">
              <a:buFont typeface="Arial" panose="020B0604020202020204" pitchFamily="34" charset="0"/>
              <a:buChar char="•"/>
            </a:pPr>
            <a:r>
              <a:rPr lang="en-US" sz="1200" dirty="0"/>
              <a:t>Use good judgment when going online and be courteous and respectful of your host family and their rules. </a:t>
            </a:r>
          </a:p>
          <a:p>
            <a:endParaRPr lang="en-US" sz="1200" dirty="0"/>
          </a:p>
          <a:p>
            <a:pPr marL="342799" indent="-342799">
              <a:buFont typeface="Arial" panose="020B0604020202020204" pitchFamily="34" charset="0"/>
              <a:buChar char="•"/>
            </a:pPr>
            <a:r>
              <a:rPr lang="en-US" sz="1200" dirty="0"/>
              <a:t>Do not bully online or participate in any sort of online bullying.</a:t>
            </a:r>
          </a:p>
          <a:p>
            <a:pPr marL="342799" indent="-342799">
              <a:buFont typeface="Arial" panose="020B0604020202020204" pitchFamily="34" charset="0"/>
              <a:buChar char="•"/>
            </a:pPr>
            <a:endParaRPr lang="en-US" sz="1200" dirty="0"/>
          </a:p>
          <a:p>
            <a:pPr marL="342799" indent="-342799">
              <a:buFont typeface="Arial" panose="020B0604020202020204" pitchFamily="34" charset="0"/>
              <a:buChar char="•"/>
            </a:pPr>
            <a:r>
              <a:rPr lang="en-US" sz="1200" dirty="0"/>
              <a:t>Be careful what you text or post online in any language – anything you post on the internet or text someone could be public to anyone</a:t>
            </a:r>
            <a:r>
              <a:rPr lang="en-US" sz="1200" b="1" dirty="0"/>
              <a:t>. We have students dismissed every year for things they have posted online or texted. </a:t>
            </a:r>
          </a:p>
          <a:p>
            <a:pPr marL="342799" indent="-342799">
              <a:buFont typeface="Arial" panose="020B0604020202020204" pitchFamily="34" charset="0"/>
              <a:buChar char="•"/>
            </a:pPr>
            <a:endParaRPr lang="en-US" sz="1200" dirty="0"/>
          </a:p>
          <a:p>
            <a:pPr marL="342799" indent="-342799">
              <a:buFont typeface="Arial" panose="020B0604020202020204" pitchFamily="34" charset="0"/>
              <a:buChar char="•"/>
            </a:pPr>
            <a:r>
              <a:rPr lang="en-US" sz="1200" dirty="0"/>
              <a:t>Schools DO NOT tolerate bullying. Bullying can lead to being expelled from school, and therefor dismissed from the CIEE program. </a:t>
            </a:r>
          </a:p>
          <a:p>
            <a:pPr marL="342799" indent="-342799">
              <a:buFont typeface="Arial" panose="020B0604020202020204" pitchFamily="34" charset="0"/>
              <a:buChar char="•"/>
            </a:pPr>
            <a:endParaRPr lang="en-US" sz="1200" dirty="0"/>
          </a:p>
          <a:p>
            <a:pPr marL="342799" indent="-342799">
              <a:buFont typeface="Arial" panose="020B0604020202020204" pitchFamily="34" charset="0"/>
              <a:buChar char="•"/>
            </a:pPr>
            <a:r>
              <a:rPr lang="en-US" sz="1200" dirty="0"/>
              <a:t>Remember, you may take the photo down, but that does not mean it will be erased. </a:t>
            </a:r>
          </a:p>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19</a:t>
            </a:fld>
            <a:endParaRPr lang="en-US" dirty="0"/>
          </a:p>
        </p:txBody>
      </p:sp>
    </p:spTree>
    <p:extLst>
      <p:ext uri="{BB962C8B-B14F-4D97-AF65-F5344CB8AC3E}">
        <p14:creationId xmlns:p14="http://schemas.microsoft.com/office/powerpoint/2010/main" val="1622566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99" indent="-342799" defTabSz="457065">
              <a:buFont typeface="Arial" panose="020B0604020202020204" pitchFamily="34" charset="0"/>
              <a:buChar char="•"/>
              <a:defRPr/>
            </a:pPr>
            <a:r>
              <a:rPr lang="en-US" sz="1200" dirty="0"/>
              <a:t>All J-1 students are required to complete 8 hours of community service per semester – so 16 hours for the full year. </a:t>
            </a:r>
          </a:p>
          <a:p>
            <a:pPr marL="342799" indent="-342799" defTabSz="457065">
              <a:buFont typeface="Arial" panose="020B0604020202020204" pitchFamily="34" charset="0"/>
              <a:buChar char="•"/>
              <a:defRPr/>
            </a:pPr>
            <a:r>
              <a:rPr lang="en-US" sz="1200" dirty="0"/>
              <a:t>Community service is volunteer work meant to help people and places in your American home. </a:t>
            </a:r>
          </a:p>
          <a:p>
            <a:pPr marL="342799" indent="-342799" defTabSz="457065">
              <a:buFont typeface="Arial" panose="020B0604020202020204" pitchFamily="34" charset="0"/>
              <a:buChar char="•"/>
              <a:defRPr/>
            </a:pPr>
            <a:r>
              <a:rPr lang="en-US" sz="1200" dirty="0"/>
              <a:t>It’s a great way to better understand parts of life in your new community, and it’s a great way to help others. </a:t>
            </a:r>
          </a:p>
          <a:p>
            <a:pPr marL="342799" indent="-342799" defTabSz="457065">
              <a:buFont typeface="Arial" panose="020B0604020202020204" pitchFamily="34" charset="0"/>
              <a:buChar char="•"/>
              <a:defRPr/>
            </a:pPr>
            <a:r>
              <a:rPr lang="en-US" sz="1200" dirty="0"/>
              <a:t>It’s also a wonderful way to learn more about yourself by trying something new and focusing on something you might not otherwise focus on.</a:t>
            </a:r>
            <a:endParaRPr lang="en-US" sz="1200" b="0" i="0" kern="1200" dirty="0">
              <a:solidFill>
                <a:schemeClr val="tx1"/>
              </a:solidFill>
              <a:effectLst/>
              <a:latin typeface="TitlingGothicFB Comp Standard" panose="02000506030000020004" pitchFamily="2" charset="77"/>
              <a:ea typeface="+mn-ea"/>
              <a:cs typeface="+mn-cs"/>
            </a:endParaRPr>
          </a:p>
          <a:p>
            <a:pPr marL="171450" lvl="0" indent="-171450">
              <a:buFont typeface="Arial" panose="020B0604020202020204" pitchFamily="34" charset="0"/>
              <a:buChar char="•"/>
            </a:pPr>
            <a:r>
              <a:rPr lang="en-US" sz="1200" b="0" i="0" kern="1200" dirty="0">
                <a:solidFill>
                  <a:schemeClr val="tx1"/>
                </a:solidFill>
                <a:effectLst/>
                <a:latin typeface="TitlingGothicFB Comp Standard" panose="02000506030000020004" pitchFamily="2" charset="77"/>
                <a:ea typeface="+mn-ea"/>
                <a:cs typeface="+mn-cs"/>
              </a:rPr>
              <a:t>Emphasize the importance of conducting community service on a CIEE exchange program for both the participants and the community.</a:t>
            </a:r>
          </a:p>
          <a:p>
            <a:pPr marL="171450" lvl="0" indent="-171450">
              <a:buFont typeface="Arial" panose="020B0604020202020204" pitchFamily="34" charset="0"/>
              <a:buChar char="•"/>
            </a:pPr>
            <a:r>
              <a:rPr lang="en-US" sz="1200" b="0" i="0" kern="1200" dirty="0">
                <a:solidFill>
                  <a:schemeClr val="tx1"/>
                </a:solidFill>
                <a:effectLst/>
                <a:latin typeface="TitlingGothicFB Comp Standard" panose="02000506030000020004" pitchFamily="2" charset="77"/>
                <a:ea typeface="+mn-ea"/>
                <a:cs typeface="+mn-cs"/>
              </a:rPr>
              <a:t>Underscore how community involvement enhances cross-cultural exchange, understanding and awareness. </a:t>
            </a:r>
          </a:p>
          <a:p>
            <a:pPr marL="171450" lvl="0" indent="-171450">
              <a:buFont typeface="Arial" panose="020B0604020202020204" pitchFamily="34" charset="0"/>
              <a:buChar char="•"/>
            </a:pPr>
            <a:r>
              <a:rPr lang="en-US" sz="1200" b="0" i="0" kern="1200" dirty="0">
                <a:solidFill>
                  <a:schemeClr val="tx1"/>
                </a:solidFill>
                <a:effectLst/>
                <a:latin typeface="TitlingGothicFB Comp Standard" panose="02000506030000020004" pitchFamily="2" charset="77"/>
                <a:ea typeface="+mn-ea"/>
                <a:cs typeface="+mn-cs"/>
              </a:rPr>
              <a:t>Demonstrate the impact of exchange in American communities, thereby supporting one of ECA’s main goals. </a:t>
            </a:r>
          </a:p>
          <a:p>
            <a:pPr marL="171450" lvl="0" indent="-171450">
              <a:buFont typeface="Arial" panose="020B0604020202020204" pitchFamily="34" charset="0"/>
              <a:buChar char="•"/>
            </a:pPr>
            <a:r>
              <a:rPr lang="en-US" sz="1200" b="0" i="0" kern="1200" dirty="0">
                <a:solidFill>
                  <a:schemeClr val="tx1"/>
                </a:solidFill>
                <a:effectLst/>
                <a:latin typeface="TitlingGothicFB Comp Standard" panose="02000506030000020004" pitchFamily="2" charset="77"/>
                <a:ea typeface="+mn-ea"/>
                <a:cs typeface="+mn-cs"/>
              </a:rPr>
              <a:t>Promote and teach the American value of community service and encourage exchange students to conceptualize and implement such programs in their home country.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20</a:t>
            </a:fld>
            <a:endParaRPr lang="en-US" dirty="0"/>
          </a:p>
        </p:txBody>
      </p:sp>
    </p:spTree>
    <p:extLst>
      <p:ext uri="{BB962C8B-B14F-4D97-AF65-F5344CB8AC3E}">
        <p14:creationId xmlns:p14="http://schemas.microsoft.com/office/powerpoint/2010/main" val="4257968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400" b="0" i="0" kern="1200" dirty="0">
                <a:solidFill>
                  <a:schemeClr val="tx1"/>
                </a:solidFill>
                <a:latin typeface="+mn-lt"/>
                <a:ea typeface="+mn-ea"/>
                <a:cs typeface="+mn-cs"/>
              </a:rPr>
              <a:t>Talking Points:</a:t>
            </a:r>
          </a:p>
          <a:p>
            <a:endParaRPr lang="en-US" sz="1400" b="0" i="0" kern="1200" dirty="0">
              <a:solidFill>
                <a:schemeClr val="tx1"/>
              </a:solidFill>
              <a:latin typeface="+mn-lt"/>
              <a:ea typeface="+mn-ea"/>
              <a:cs typeface="+mn-cs"/>
            </a:endParaRPr>
          </a:p>
          <a:p>
            <a:r>
              <a:rPr lang="en-US" sz="1400" b="0" i="0" kern="1200" dirty="0">
                <a:solidFill>
                  <a:schemeClr val="tx1"/>
                </a:solidFill>
                <a:latin typeface="+mn-lt"/>
                <a:ea typeface="+mn-ea"/>
                <a:cs typeface="+mn-cs"/>
              </a:rPr>
              <a:t>Your Form DS-2019 was created in a computerized system known as the Student and Exchange Visitor Information System (SEVIS). This system is administered by the Department of Homeland Security and is used to collect and maintain information on the current status of non-immigrants and their dependents in the sponsor’s program during their stay in the United States.</a:t>
            </a:r>
          </a:p>
          <a:p>
            <a:endParaRPr lang="en-US" sz="1400" b="0" i="0" kern="1200" dirty="0">
              <a:solidFill>
                <a:schemeClr val="tx1"/>
              </a:solidFill>
              <a:latin typeface="+mn-lt"/>
              <a:ea typeface="+mn-ea"/>
              <a:cs typeface="+mn-cs"/>
            </a:endParaRPr>
          </a:p>
          <a:p>
            <a:r>
              <a:rPr lang="en-US" sz="1400" b="0" i="0" u="none" strike="noStrike" baseline="0" dirty="0">
                <a:solidFill>
                  <a:srgbClr val="211D1E"/>
                </a:solidFill>
                <a:latin typeface="+mn-lt"/>
              </a:rPr>
              <a:t>All J-1 exchange visitors are required to register in SEVIS soon after they arrive in the US. You can easily register in SEVIS through your Beacon application by following these steps (no need to call to register anymore!):</a:t>
            </a:r>
          </a:p>
          <a:p>
            <a:pPr marL="342900" indent="-342900">
              <a:buAutoNum type="arabicParenR"/>
            </a:pPr>
            <a:r>
              <a:rPr lang="en-US" sz="1400" b="0" i="0" u="none" strike="noStrike" baseline="0" dirty="0">
                <a:solidFill>
                  <a:srgbClr val="211D1E"/>
                </a:solidFill>
                <a:latin typeface="+mn-lt"/>
              </a:rPr>
              <a:t>Log into your CIEE Beacon Application. A “Register for SEVIS” pop-up will appear as soon as you log into Beacon. Please click "Yes" when you have arrived to your Host Family in the US.</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lang="en-US" sz="1400" dirty="0">
                <a:latin typeface="+mn-lt"/>
              </a:rPr>
              <a:t>Click the SEVIS Registration Button Pop-up. It will be an orange button which says “Complete Your SEVIS Registration”.</a:t>
            </a:r>
          </a:p>
          <a:p>
            <a:pPr marL="342900" indent="-342900">
              <a:buAutoNum type="arabicParenR"/>
            </a:pPr>
            <a:r>
              <a:rPr lang="en-US" sz="1400" dirty="0">
                <a:latin typeface="+mn-lt"/>
              </a:rPr>
              <a:t>Your host family address &amp; US phone number will populate. Please verify that the information is correct and make any necessary edits. Then click the blue “Confirm Address” button.</a:t>
            </a:r>
          </a:p>
          <a:p>
            <a:pPr marL="342900" indent="-342900">
              <a:buAutoNum type="arabicParenR"/>
            </a:pPr>
            <a:r>
              <a:rPr lang="en-US" sz="1400" dirty="0">
                <a:latin typeface="+mn-lt"/>
              </a:rPr>
              <a:t>CIEE program rules will appear. Please review each rule and click the blue “Agree to Program Rules” button.</a:t>
            </a:r>
          </a:p>
          <a:p>
            <a:pPr marL="0" indent="0">
              <a:buNone/>
            </a:pPr>
            <a:endParaRPr lang="en-US" sz="1400" dirty="0">
              <a:latin typeface="+mn-lt"/>
            </a:endParaRPr>
          </a:p>
          <a:p>
            <a:pPr marL="0" indent="0">
              <a:buNone/>
            </a:pPr>
            <a:r>
              <a:rPr lang="en-US" sz="1400" dirty="0">
                <a:latin typeface="+mn-lt"/>
              </a:rPr>
              <a:t>Once complete, a pop-up window will appear confirming that you have fully registered in SEVIS!</a:t>
            </a:r>
          </a:p>
          <a:p>
            <a:endParaRPr lang="en-US" sz="1400" b="0" i="0" u="none" strike="noStrike" baseline="0" dirty="0">
              <a:solidFill>
                <a:srgbClr val="211D1E"/>
              </a:solidFill>
              <a:latin typeface="+mn-lt"/>
            </a:endParaRPr>
          </a:p>
          <a:p>
            <a:r>
              <a:rPr lang="en-US" sz="1400" b="0" i="0" u="none" strike="noStrike" baseline="0" dirty="0">
                <a:solidFill>
                  <a:srgbClr val="211D1E"/>
                </a:solidFill>
                <a:latin typeface="+mn-lt"/>
              </a:rPr>
              <a:t>*Mention to students they will need to register ASAP when they arrive to their host families. Note they cannot register until they have physically landed in the U.S. </a:t>
            </a:r>
          </a:p>
        </p:txBody>
      </p:sp>
      <p:sp>
        <p:nvSpPr>
          <p:cNvPr id="4" name="Slide Number Placeholder 3"/>
          <p:cNvSpPr>
            <a:spLocks noGrp="1"/>
          </p:cNvSpPr>
          <p:nvPr>
            <p:ph type="sldNum" sz="quarter" idx="5"/>
          </p:nvPr>
        </p:nvSpPr>
        <p:spPr/>
        <p:txBody>
          <a:bodyPr/>
          <a:lstStyle/>
          <a:p>
            <a:fld id="{BBE5E1EF-45B7-D14A-84C9-BA4114F70868}" type="slidenum">
              <a:rPr lang="en-US" smtClean="0"/>
              <a:pPr/>
              <a:t>21</a:t>
            </a:fld>
            <a:endParaRPr lang="en-US" dirty="0"/>
          </a:p>
        </p:txBody>
      </p:sp>
    </p:spTree>
    <p:extLst>
      <p:ext uri="{BB962C8B-B14F-4D97-AF65-F5344CB8AC3E}">
        <p14:creationId xmlns:p14="http://schemas.microsoft.com/office/powerpoint/2010/main" val="1834281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22</a:t>
            </a:fld>
            <a:endParaRPr lang="en-US" dirty="0"/>
          </a:p>
        </p:txBody>
      </p:sp>
    </p:spTree>
    <p:extLst>
      <p:ext uri="{BB962C8B-B14F-4D97-AF65-F5344CB8AC3E}">
        <p14:creationId xmlns:p14="http://schemas.microsoft.com/office/powerpoint/2010/main" val="311601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99" indent="-342799" defTabSz="457065">
              <a:buFont typeface="Arial" panose="020B0604020202020204" pitchFamily="34" charset="0"/>
              <a:buChar char="•"/>
              <a:defRPr/>
            </a:pPr>
            <a:r>
              <a:rPr lang="en-US" sz="1200" dirty="0"/>
              <a:t>They can call CIEE anytime with questions or concerns</a:t>
            </a:r>
          </a:p>
          <a:p>
            <a:pPr marL="342799" indent="-342799" defTabSz="457065">
              <a:buFont typeface="Arial" panose="020B0604020202020204" pitchFamily="34" charset="0"/>
              <a:buChar char="•"/>
              <a:defRPr/>
            </a:pPr>
            <a:r>
              <a:rPr lang="en-US" sz="1200" dirty="0"/>
              <a:t>When you call you’ll need to tell us your US phone number. Also remember to respond to our emails and phone calls – requirement to stay in contact with Support </a:t>
            </a:r>
          </a:p>
          <a:p>
            <a:pPr marL="342799" indent="-342799" defTabSz="457065">
              <a:buFont typeface="Arial" panose="020B0604020202020204" pitchFamily="34" charset="0"/>
              <a:buChar char="•"/>
              <a:defRPr/>
            </a:pPr>
            <a:r>
              <a:rPr lang="en-US" sz="1200" dirty="0"/>
              <a:t>Quiz students on the 1-800-448-9944 number. </a:t>
            </a:r>
          </a:p>
        </p:txBody>
      </p:sp>
      <p:sp>
        <p:nvSpPr>
          <p:cNvPr id="4" name="Slide Number Placeholder 3"/>
          <p:cNvSpPr>
            <a:spLocks noGrp="1"/>
          </p:cNvSpPr>
          <p:nvPr>
            <p:ph type="sldNum" sz="quarter" idx="5"/>
          </p:nvPr>
        </p:nvSpPr>
        <p:spPr/>
        <p:txBody>
          <a:bodyPr/>
          <a:lstStyle/>
          <a:p>
            <a:fld id="{BBE5E1EF-45B7-D14A-84C9-BA4114F70868}" type="slidenum">
              <a:rPr lang="en-US" smtClean="0"/>
              <a:pPr/>
              <a:t>5</a:t>
            </a:fld>
            <a:endParaRPr lang="en-US" dirty="0"/>
          </a:p>
        </p:txBody>
      </p:sp>
    </p:spTree>
    <p:extLst>
      <p:ext uri="{BB962C8B-B14F-4D97-AF65-F5344CB8AC3E}">
        <p14:creationId xmlns:p14="http://schemas.microsoft.com/office/powerpoint/2010/main" val="3934115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23</a:t>
            </a:fld>
            <a:endParaRPr lang="en-US" dirty="0"/>
          </a:p>
        </p:txBody>
      </p:sp>
    </p:spTree>
    <p:extLst>
      <p:ext uri="{BB962C8B-B14F-4D97-AF65-F5344CB8AC3E}">
        <p14:creationId xmlns:p14="http://schemas.microsoft.com/office/powerpoint/2010/main" val="368434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799" indent="-342799">
              <a:lnSpc>
                <a:spcPct val="115000"/>
              </a:lnSpc>
              <a:spcBef>
                <a:spcPts val="0"/>
              </a:spcBef>
              <a:spcAft>
                <a:spcPts val="0"/>
              </a:spcAft>
              <a:buFont typeface="Symbol"/>
              <a:buChar char=""/>
            </a:pPr>
            <a:r>
              <a:rPr lang="en-US" sz="1000" dirty="0">
                <a:latin typeface="Calibri"/>
                <a:ea typeface="Calibri"/>
                <a:cs typeface="Times New Roman"/>
              </a:rPr>
              <a:t>Host family - Now we’ll talk about host families! Is everyone excited to live with a host family for the year? </a:t>
            </a:r>
          </a:p>
          <a:p>
            <a:pPr marL="342799" indent="-342799">
              <a:lnSpc>
                <a:spcPct val="115000"/>
              </a:lnSpc>
              <a:spcBef>
                <a:spcPts val="0"/>
              </a:spcBef>
              <a:spcAft>
                <a:spcPts val="0"/>
              </a:spcAft>
              <a:buFont typeface="Symbol"/>
              <a:buChar char=""/>
            </a:pPr>
            <a:r>
              <a:rPr lang="en-US" sz="1000" dirty="0">
                <a:latin typeface="Calibri"/>
                <a:ea typeface="Calibri"/>
                <a:cs typeface="Times New Roman"/>
              </a:rPr>
              <a:t>CIEE selects your host family and in some situations host families may change.</a:t>
            </a:r>
          </a:p>
          <a:p>
            <a:pPr marL="342799" indent="-342799">
              <a:lnSpc>
                <a:spcPct val="115000"/>
              </a:lnSpc>
              <a:spcBef>
                <a:spcPts val="0"/>
              </a:spcBef>
              <a:spcAft>
                <a:spcPts val="0"/>
              </a:spcAft>
              <a:buFont typeface="Symbol"/>
              <a:buChar char=""/>
            </a:pPr>
            <a:endParaRPr lang="en-US" sz="1000" dirty="0">
              <a:latin typeface="Calibri"/>
              <a:ea typeface="Calibri"/>
              <a:cs typeface="Times New Roman"/>
            </a:endParaRPr>
          </a:p>
          <a:p>
            <a:pPr marL="742733" lvl="1" indent="-285666">
              <a:lnSpc>
                <a:spcPct val="115000"/>
              </a:lnSpc>
              <a:spcBef>
                <a:spcPts val="0"/>
              </a:spcBef>
              <a:spcAft>
                <a:spcPts val="0"/>
              </a:spcAft>
              <a:buFont typeface="Courier New"/>
              <a:buChar char="o"/>
            </a:pPr>
            <a:r>
              <a:rPr lang="en-US" sz="1000" b="1" dirty="0">
                <a:latin typeface="Calibri"/>
                <a:ea typeface="Calibri"/>
                <a:cs typeface="Times New Roman"/>
              </a:rPr>
              <a:t>Diversity: </a:t>
            </a:r>
            <a:r>
              <a:rPr lang="en-US" sz="1000" dirty="0">
                <a:latin typeface="Calibri"/>
                <a:ea typeface="Calibri"/>
                <a:cs typeface="Times New Roman"/>
              </a:rPr>
              <a:t>Is there a “typical U.S. American family” ? No,  all families in the U.S. are unique! Host families come in all sizes and live in many different locations. They come from different racial and cultural backgrounds. You might live with two host parents and host siblings, or you might live with one host parent, older or younger. It is important to accept your family for who they are just like you want them to accept you for who you are. Your host family might have a house in a city, or they might live in a smaller town. Some students think that they might not like their experience as much if they are living in a small town. But, if you live in a more rural community, you might be the first person they people have met from your country. You’ll be a star at your high school and in your town! People in your community will be very excited to meet you and learn about your experience, and you’ll have many opportunities to share your culture with them. </a:t>
            </a:r>
          </a:p>
          <a:p>
            <a:pPr marL="457065" lvl="1" indent="0">
              <a:lnSpc>
                <a:spcPct val="115000"/>
              </a:lnSpc>
              <a:spcBef>
                <a:spcPts val="0"/>
              </a:spcBef>
              <a:spcAft>
                <a:spcPts val="0"/>
              </a:spcAft>
            </a:pPr>
            <a:endParaRPr lang="en-US" sz="1000" dirty="0">
              <a:latin typeface="Calibri"/>
              <a:ea typeface="Calibri"/>
              <a:cs typeface="Times New Roman"/>
            </a:endParaRPr>
          </a:p>
          <a:p>
            <a:pPr marL="742733" lvl="1" indent="-285666">
              <a:lnSpc>
                <a:spcPct val="115000"/>
              </a:lnSpc>
              <a:spcBef>
                <a:spcPts val="0"/>
              </a:spcBef>
              <a:spcAft>
                <a:spcPts val="0"/>
              </a:spcAft>
              <a:buFont typeface="Courier New"/>
              <a:buChar char="o"/>
            </a:pPr>
            <a:r>
              <a:rPr lang="en-US" sz="1000" b="1" dirty="0">
                <a:latin typeface="Calibri"/>
                <a:ea typeface="Calibri"/>
                <a:cs typeface="Times New Roman"/>
              </a:rPr>
              <a:t>Welcome vs Permanent Families: </a:t>
            </a:r>
            <a:r>
              <a:rPr lang="en-US" sz="1000" dirty="0">
                <a:latin typeface="Calibri"/>
                <a:ea typeface="Calibri"/>
                <a:cs typeface="Times New Roman"/>
              </a:rPr>
              <a:t>Some of you might have a welcome family. What is the difference between Welcome and Permanent family? A welcome family is interested in hosting, but is not or cannot commit to hosting for the whole year. Your welcome family might turn permanent, or you might move to a new permanent family shortly after you arrive. </a:t>
            </a:r>
          </a:p>
          <a:p>
            <a:pPr marL="457065" lvl="1" indent="0">
              <a:lnSpc>
                <a:spcPct val="115000"/>
              </a:lnSpc>
              <a:spcBef>
                <a:spcPts val="0"/>
              </a:spcBef>
              <a:spcAft>
                <a:spcPts val="0"/>
              </a:spcAft>
            </a:pPr>
            <a:endParaRPr lang="en-US" sz="1000" dirty="0">
              <a:latin typeface="Calibri"/>
              <a:ea typeface="Calibri"/>
              <a:cs typeface="Times New Roman"/>
            </a:endParaRPr>
          </a:p>
          <a:p>
            <a:pPr marL="742733" lvl="1" indent="-285666">
              <a:lnSpc>
                <a:spcPct val="115000"/>
              </a:lnSpc>
              <a:spcBef>
                <a:spcPts val="0"/>
              </a:spcBef>
              <a:spcAft>
                <a:spcPts val="1000"/>
              </a:spcAft>
              <a:buFont typeface="Courier New"/>
              <a:buChar char="o"/>
            </a:pPr>
            <a:r>
              <a:rPr lang="en-US" sz="1000" b="1" dirty="0">
                <a:latin typeface="Calibri"/>
                <a:ea typeface="Calibri"/>
                <a:cs typeface="Times New Roman"/>
              </a:rPr>
              <a:t>Rules and chores: </a:t>
            </a:r>
            <a:r>
              <a:rPr lang="en-US" sz="1000" dirty="0">
                <a:latin typeface="Calibri"/>
                <a:ea typeface="Calibri"/>
                <a:cs typeface="Times New Roman"/>
              </a:rPr>
              <a:t>Host families are as excited about international exchange as you are! Remember to be appreciative and respectful of your host family, their way of life, and their rules. You are a part of their household, so you are expected to do chores and help out as part of their family. </a:t>
            </a:r>
          </a:p>
          <a:p>
            <a:pPr marL="457065" lvl="1" indent="0">
              <a:lnSpc>
                <a:spcPct val="115000"/>
              </a:lnSpc>
              <a:spcBef>
                <a:spcPts val="0"/>
              </a:spcBef>
              <a:spcAft>
                <a:spcPts val="1000"/>
              </a:spcAft>
            </a:pPr>
            <a:endParaRPr lang="en-US" sz="1000" dirty="0">
              <a:latin typeface="Calibri"/>
              <a:ea typeface="Calibri"/>
              <a:cs typeface="Times New Roman"/>
            </a:endParaRPr>
          </a:p>
          <a:p>
            <a:pPr marL="742733" lvl="1" indent="-285666">
              <a:lnSpc>
                <a:spcPct val="115000"/>
              </a:lnSpc>
              <a:spcBef>
                <a:spcPts val="0"/>
              </a:spcBef>
              <a:spcAft>
                <a:spcPts val="1000"/>
              </a:spcAft>
              <a:buFont typeface="Courier New"/>
              <a:buChar char="o"/>
            </a:pPr>
            <a:r>
              <a:rPr lang="en-US" sz="1000" b="1" dirty="0">
                <a:latin typeface="Calibri"/>
                <a:ea typeface="Calibri"/>
                <a:cs typeface="Times New Roman"/>
              </a:rPr>
              <a:t>BIG TIP for SUCCESS</a:t>
            </a:r>
            <a:r>
              <a:rPr lang="en-US" sz="1000" dirty="0">
                <a:latin typeface="Calibri"/>
                <a:ea typeface="Calibri"/>
                <a:cs typeface="Times New Roman"/>
              </a:rPr>
              <a:t>! Remember to show your appreciation and courtesy by saying “please” and “thank you.” </a:t>
            </a:r>
          </a:p>
          <a:p>
            <a:endParaRPr lang="en-US" dirty="0"/>
          </a:p>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6</a:t>
            </a:fld>
            <a:endParaRPr lang="en-US" dirty="0"/>
          </a:p>
        </p:txBody>
      </p:sp>
    </p:spTree>
    <p:extLst>
      <p:ext uri="{BB962C8B-B14F-4D97-AF65-F5344CB8AC3E}">
        <p14:creationId xmlns:p14="http://schemas.microsoft.com/office/powerpoint/2010/main" val="1432708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799" indent="-342799">
              <a:buFont typeface="Courier New" panose="02070309020205020404" pitchFamily="49" charset="0"/>
              <a:buChar char="o"/>
            </a:pPr>
            <a:r>
              <a:rPr lang="en-US" sz="1200" dirty="0"/>
              <a:t>Your Local Coordinator, also known as “LC” lives in your community and is there to Support you this year</a:t>
            </a:r>
          </a:p>
          <a:p>
            <a:pPr marL="342799" indent="-342799">
              <a:buFont typeface="Courier New" panose="02070309020205020404" pitchFamily="49" charset="0"/>
              <a:buChar char="o"/>
            </a:pPr>
            <a:r>
              <a:rPr lang="en-US" sz="1200" dirty="0"/>
              <a:t>They will check in with you at least once a month.</a:t>
            </a:r>
          </a:p>
          <a:p>
            <a:pPr marL="342799" indent="-342799">
              <a:buFont typeface="Courier New" panose="02070309020205020404" pitchFamily="49" charset="0"/>
              <a:buChar char="o"/>
            </a:pPr>
            <a:r>
              <a:rPr lang="en-US" sz="1200" dirty="0"/>
              <a:t>You can call them any time if you have any questions or concerns. </a:t>
            </a:r>
          </a:p>
          <a:p>
            <a:pPr marL="342799" indent="-342799">
              <a:buFont typeface="Courier New" panose="02070309020205020404" pitchFamily="49" charset="0"/>
              <a:buChar char="o"/>
            </a:pPr>
            <a:r>
              <a:rPr lang="en-US" sz="1200" dirty="0"/>
              <a:t>Even though they helped find your host family and school, their primary purpose is to support you.</a:t>
            </a:r>
          </a:p>
        </p:txBody>
      </p:sp>
      <p:sp>
        <p:nvSpPr>
          <p:cNvPr id="4" name="Slide Number Placeholder 3"/>
          <p:cNvSpPr>
            <a:spLocks noGrp="1"/>
          </p:cNvSpPr>
          <p:nvPr>
            <p:ph type="sldNum" sz="quarter" idx="5"/>
          </p:nvPr>
        </p:nvSpPr>
        <p:spPr/>
        <p:txBody>
          <a:bodyPr/>
          <a:lstStyle/>
          <a:p>
            <a:fld id="{BBE5E1EF-45B7-D14A-84C9-BA4114F70868}" type="slidenum">
              <a:rPr lang="en-US" smtClean="0"/>
              <a:pPr/>
              <a:t>7</a:t>
            </a:fld>
            <a:endParaRPr lang="en-US" dirty="0"/>
          </a:p>
        </p:txBody>
      </p:sp>
    </p:spTree>
    <p:extLst>
      <p:ext uri="{BB962C8B-B14F-4D97-AF65-F5344CB8AC3E}">
        <p14:creationId xmlns:p14="http://schemas.microsoft.com/office/powerpoint/2010/main" val="2241846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799" indent="-342799">
              <a:buFont typeface="Courier New" panose="02070309020205020404" pitchFamily="49" charset="0"/>
              <a:buChar char="o"/>
            </a:pPr>
            <a:r>
              <a:rPr lang="en-US" sz="1200" dirty="0"/>
              <a:t>You’ll have an In-Community Orientation with your Local Coordinator soon after arrival</a:t>
            </a:r>
          </a:p>
          <a:p>
            <a:pPr marL="342799" indent="-342799">
              <a:buFont typeface="Courier New" panose="02070309020205020404" pitchFamily="49" charset="0"/>
              <a:buChar char="o"/>
            </a:pPr>
            <a:r>
              <a:rPr lang="en-US" sz="1200" dirty="0"/>
              <a:t>You will be picked up at the airport by your host family or local coordinator</a:t>
            </a:r>
          </a:p>
          <a:p>
            <a:pPr marL="342799" indent="-342799">
              <a:buFont typeface="Courier New" panose="02070309020205020404" pitchFamily="49" charset="0"/>
              <a:buChar char="o"/>
            </a:pPr>
            <a:r>
              <a:rPr lang="en-US" sz="1200" dirty="0"/>
              <a:t>We’ll send more information about your ICO before arrival!</a:t>
            </a:r>
          </a:p>
        </p:txBody>
      </p:sp>
      <p:sp>
        <p:nvSpPr>
          <p:cNvPr id="4" name="Slide Number Placeholder 3"/>
          <p:cNvSpPr>
            <a:spLocks noGrp="1"/>
          </p:cNvSpPr>
          <p:nvPr>
            <p:ph type="sldNum" sz="quarter" idx="5"/>
          </p:nvPr>
        </p:nvSpPr>
        <p:spPr/>
        <p:txBody>
          <a:bodyPr/>
          <a:lstStyle/>
          <a:p>
            <a:fld id="{BBE5E1EF-45B7-D14A-84C9-BA4114F70868}" type="slidenum">
              <a:rPr lang="en-US" smtClean="0"/>
              <a:pPr/>
              <a:t>8</a:t>
            </a:fld>
            <a:endParaRPr lang="en-US" dirty="0"/>
          </a:p>
        </p:txBody>
      </p:sp>
    </p:spTree>
    <p:extLst>
      <p:ext uri="{BB962C8B-B14F-4D97-AF65-F5344CB8AC3E}">
        <p14:creationId xmlns:p14="http://schemas.microsoft.com/office/powerpoint/2010/main" val="3892018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Rural Communities</a:t>
            </a:r>
          </a:p>
          <a:p>
            <a:endParaRPr lang="en-US" dirty="0"/>
          </a:p>
          <a:p>
            <a:pPr marL="0" indent="0">
              <a:buFont typeface="Arial" panose="020B0604020202020204" pitchFamily="34" charset="0"/>
              <a:buNone/>
            </a:pPr>
            <a:r>
              <a:rPr lang="en-US" dirty="0"/>
              <a:t>Public Transportation: The US may not have as much public transportation available as in your home country but you have to be creative and resourceful!  You can ask for a ride from your host family, your LC, your friends or from your friends’ families or you can get a bike or walk. You have to be proactive and be able to organize this.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 open-minded – try to understand the differences in the US and accept them so you can fully immerse in the American culture. </a:t>
            </a:r>
          </a:p>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9</a:t>
            </a:fld>
            <a:endParaRPr lang="en-US" dirty="0"/>
          </a:p>
        </p:txBody>
      </p:sp>
    </p:spTree>
    <p:extLst>
      <p:ext uri="{BB962C8B-B14F-4D97-AF65-F5344CB8AC3E}">
        <p14:creationId xmlns:p14="http://schemas.microsoft.com/office/powerpoint/2010/main" val="65852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342799" indent="-342799">
              <a:lnSpc>
                <a:spcPct val="115000"/>
              </a:lnSpc>
              <a:spcBef>
                <a:spcPts val="0"/>
              </a:spcBef>
              <a:spcAft>
                <a:spcPts val="0"/>
              </a:spcAft>
              <a:buFont typeface="Symbol"/>
              <a:buChar char=""/>
            </a:pPr>
            <a:r>
              <a:rPr lang="en-US" sz="1000" dirty="0">
                <a:latin typeface="Calibri"/>
                <a:ea typeface="Calibri"/>
                <a:cs typeface="Times New Roman"/>
              </a:rPr>
              <a:t>School: Now let’s talk about your host school! Adjusting to a new school might be very challenging at first. It will take you a few weeks to get used to attending classes taught in English and to learn the customs of American high schools. </a:t>
            </a:r>
          </a:p>
          <a:p>
            <a:pPr marL="342799" indent="-342799">
              <a:lnSpc>
                <a:spcPct val="115000"/>
              </a:lnSpc>
              <a:spcBef>
                <a:spcPts val="0"/>
              </a:spcBef>
              <a:spcAft>
                <a:spcPts val="0"/>
              </a:spcAft>
              <a:buFont typeface="Symbol"/>
              <a:buChar char=""/>
            </a:pPr>
            <a:endParaRPr lang="en-US" sz="1000" dirty="0">
              <a:latin typeface="Calibri"/>
              <a:ea typeface="Calibri"/>
              <a:cs typeface="Times New Roman"/>
            </a:endParaRPr>
          </a:p>
          <a:p>
            <a:pPr marL="742733" lvl="1" indent="-285666">
              <a:lnSpc>
                <a:spcPct val="115000"/>
              </a:lnSpc>
              <a:spcBef>
                <a:spcPts val="0"/>
              </a:spcBef>
              <a:spcAft>
                <a:spcPts val="0"/>
              </a:spcAft>
              <a:buFont typeface="Courier New"/>
              <a:buChar char="o"/>
            </a:pPr>
            <a:r>
              <a:rPr lang="en-US" sz="1000" b="1" dirty="0">
                <a:latin typeface="Calibri"/>
                <a:ea typeface="Calibri"/>
                <a:cs typeface="Times New Roman"/>
              </a:rPr>
              <a:t>Choosing classes: </a:t>
            </a:r>
            <a:r>
              <a:rPr lang="en-US" sz="1000" dirty="0">
                <a:latin typeface="Calibri"/>
                <a:ea typeface="Calibri"/>
                <a:cs typeface="Times New Roman"/>
              </a:rPr>
              <a:t>At your high school, you’ll have certain classes that you are required to take, such as English and history. You’ll also be able to choose classes that you want to take, such as art, computer, or a gym class. </a:t>
            </a:r>
            <a:br>
              <a:rPr lang="en-US" sz="1000" dirty="0">
                <a:latin typeface="Calibri"/>
                <a:ea typeface="Calibri"/>
                <a:cs typeface="Times New Roman"/>
              </a:rPr>
            </a:br>
            <a:r>
              <a:rPr lang="en-US" sz="1000" dirty="0">
                <a:latin typeface="Calibri"/>
                <a:ea typeface="Calibri"/>
                <a:cs typeface="Times New Roman"/>
              </a:rPr>
              <a:t>Please note: All schools are different, and schools may not offer all of the same classes/extracurricular activities/sports.</a:t>
            </a:r>
          </a:p>
          <a:p>
            <a:pPr marL="457065" lvl="1" indent="0">
              <a:lnSpc>
                <a:spcPct val="115000"/>
              </a:lnSpc>
              <a:spcBef>
                <a:spcPts val="0"/>
              </a:spcBef>
              <a:spcAft>
                <a:spcPts val="0"/>
              </a:spcAft>
            </a:pPr>
            <a:endParaRPr lang="en-US" sz="1000" dirty="0">
              <a:latin typeface="Calibri"/>
              <a:ea typeface="Calibri"/>
              <a:cs typeface="Times New Roman"/>
            </a:endParaRPr>
          </a:p>
          <a:p>
            <a:pPr marL="742733" lvl="1" indent="-285666">
              <a:lnSpc>
                <a:spcPct val="115000"/>
              </a:lnSpc>
              <a:spcBef>
                <a:spcPts val="0"/>
              </a:spcBef>
              <a:spcAft>
                <a:spcPts val="0"/>
              </a:spcAft>
              <a:buFont typeface="Courier New"/>
              <a:buChar char="o"/>
            </a:pPr>
            <a:r>
              <a:rPr lang="en-US" sz="1000" b="1" dirty="0">
                <a:latin typeface="Calibri"/>
                <a:ea typeface="Calibri"/>
                <a:cs typeface="Times New Roman"/>
              </a:rPr>
              <a:t>Rules: </a:t>
            </a:r>
            <a:r>
              <a:rPr lang="en-US" sz="1000" dirty="0">
                <a:latin typeface="Calibri"/>
                <a:ea typeface="Calibri"/>
                <a:cs typeface="Times New Roman"/>
              </a:rPr>
              <a:t>Attendance is also very important. You cannot be late for school or classes, and unless you are very sick, you must attend school every day. Talk with your host family about your school’s rules regarding attendance. You are expected to obey all the rules like all the students in the school. Most schools also have a dress code, or rules saying what you can and cannot wear at your high school. </a:t>
            </a:r>
          </a:p>
          <a:p>
            <a:pPr marL="742733" lvl="1" indent="-285666">
              <a:lnSpc>
                <a:spcPct val="115000"/>
              </a:lnSpc>
              <a:spcBef>
                <a:spcPts val="0"/>
              </a:spcBef>
              <a:spcAft>
                <a:spcPts val="0"/>
              </a:spcAft>
              <a:buFont typeface="Courier New"/>
              <a:buChar char="o"/>
            </a:pPr>
            <a:endParaRPr lang="en-US" sz="1000" dirty="0">
              <a:latin typeface="Calibri"/>
              <a:ea typeface="Calibri"/>
              <a:cs typeface="Times New Roman"/>
            </a:endParaRPr>
          </a:p>
          <a:p>
            <a:pPr marL="742733" lvl="1" indent="-285666">
              <a:lnSpc>
                <a:spcPct val="115000"/>
              </a:lnSpc>
              <a:spcBef>
                <a:spcPts val="0"/>
              </a:spcBef>
              <a:spcAft>
                <a:spcPts val="0"/>
              </a:spcAft>
              <a:buFont typeface="Courier New"/>
              <a:buChar char="o"/>
            </a:pPr>
            <a:r>
              <a:rPr lang="en-US" sz="1000" b="1" dirty="0">
                <a:latin typeface="Calibri"/>
                <a:ea typeface="Calibri"/>
                <a:cs typeface="Times New Roman"/>
              </a:rPr>
              <a:t>Ask for help: </a:t>
            </a:r>
            <a:r>
              <a:rPr lang="en-US" sz="1000" dirty="0">
                <a:latin typeface="Calibri"/>
                <a:ea typeface="Calibri"/>
                <a:cs typeface="Times New Roman"/>
              </a:rPr>
              <a:t>Your teachers will be important resources for you at your school. If you’re having trouble with a class or need a little extra help, your teachers will be there for you. Some teachers schedule special times when they are available to work one-on-one with students; ask your teachers if they do this! Some teachers also have student tutors who can help if you have a difficult assignment or if you’re preparing for a test. </a:t>
            </a:r>
          </a:p>
          <a:p>
            <a:pPr marL="742733" lvl="1" indent="-285666">
              <a:lnSpc>
                <a:spcPct val="115000"/>
              </a:lnSpc>
              <a:spcBef>
                <a:spcPts val="0"/>
              </a:spcBef>
              <a:spcAft>
                <a:spcPts val="0"/>
              </a:spcAft>
              <a:buFont typeface="Courier New"/>
              <a:buChar char="o"/>
            </a:pPr>
            <a:endParaRPr lang="en-US" sz="1000" dirty="0">
              <a:latin typeface="Calibri"/>
              <a:ea typeface="Calibri"/>
              <a:cs typeface="Times New Roman"/>
            </a:endParaRPr>
          </a:p>
          <a:p>
            <a:pPr marL="742733" lvl="1" indent="-285666">
              <a:lnSpc>
                <a:spcPct val="115000"/>
              </a:lnSpc>
              <a:spcBef>
                <a:spcPts val="0"/>
              </a:spcBef>
              <a:spcAft>
                <a:spcPts val="0"/>
              </a:spcAft>
              <a:buFont typeface="Courier New"/>
              <a:buChar char="o"/>
            </a:pPr>
            <a:r>
              <a:rPr lang="en-US" sz="1000" b="1" dirty="0">
                <a:latin typeface="Calibri"/>
                <a:ea typeface="Calibri"/>
                <a:cs typeface="Times New Roman"/>
              </a:rPr>
              <a:t>Grades: </a:t>
            </a:r>
            <a:r>
              <a:rPr lang="en-US" sz="1000" dirty="0">
                <a:latin typeface="Calibri"/>
                <a:ea typeface="Calibri"/>
                <a:cs typeface="Times New Roman"/>
              </a:rPr>
              <a:t>Remember that one of the program requirements is to maintain a GPA above our minimum, so it’s important that you work hard in school. What is the minimum grade that CIEE expects? Answer: C+ average. If you’re having a tough time with any of your classes, talk to your teachers! Most teachers have taught international students before and will understand what you are going through. Speak up if you have any troubles; we want you to have a successful year!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It is normal for your schools to have ‘lock down’ drills – this is a protocol, just like fire drills, where you practice what to do in the case that a stranger enters the school. Try not to be frightened by this. Lock down drills are normal and are there for your safety. </a:t>
            </a:r>
          </a:p>
          <a:p>
            <a:endParaRPr lang="en-US" dirty="0"/>
          </a:p>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10</a:t>
            </a:fld>
            <a:endParaRPr lang="en-US" dirty="0"/>
          </a:p>
        </p:txBody>
      </p:sp>
    </p:spTree>
    <p:extLst>
      <p:ext uri="{BB962C8B-B14F-4D97-AF65-F5344CB8AC3E}">
        <p14:creationId xmlns:p14="http://schemas.microsoft.com/office/powerpoint/2010/main" val="3579909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indent="0" defTabSz="457065">
              <a:defRPr/>
            </a:pPr>
            <a:r>
              <a:rPr lang="en-US" sz="1000" b="1" dirty="0">
                <a:latin typeface="Calibri"/>
                <a:ea typeface="Calibri"/>
                <a:cs typeface="Times New Roman"/>
              </a:rPr>
              <a:t>Activities: </a:t>
            </a:r>
          </a:p>
          <a:p>
            <a:pPr marL="342799" lvl="1" indent="-342799" defTabSz="457065">
              <a:buFont typeface="Arial" panose="020B0604020202020204" pitchFamily="34" charset="0"/>
              <a:buChar char="•"/>
              <a:defRPr/>
            </a:pPr>
            <a:r>
              <a:rPr lang="en-US" sz="1000" dirty="0">
                <a:latin typeface="Calibri"/>
                <a:ea typeface="Calibri"/>
                <a:cs typeface="Times New Roman"/>
              </a:rPr>
              <a:t>There are also activities that you can participate in after school. </a:t>
            </a:r>
          </a:p>
          <a:p>
            <a:pPr marL="342799" lvl="1" indent="-342799" defTabSz="457065">
              <a:buFont typeface="Arial" panose="020B0604020202020204" pitchFamily="34" charset="0"/>
              <a:buChar char="•"/>
              <a:defRPr/>
            </a:pPr>
            <a:r>
              <a:rPr lang="en-US" sz="1000" dirty="0">
                <a:latin typeface="Calibri"/>
                <a:cs typeface="Times New Roman"/>
              </a:rPr>
              <a:t>Many students play sports like football and track and join clubs like band and Key Club (for volunteering).</a:t>
            </a:r>
          </a:p>
          <a:p>
            <a:pPr marL="342799" lvl="1" indent="-342799" defTabSz="457065">
              <a:buFont typeface="Arial" panose="020B0604020202020204" pitchFamily="34" charset="0"/>
              <a:buChar char="•"/>
              <a:defRPr/>
            </a:pPr>
            <a:r>
              <a:rPr lang="en-US" sz="1000" dirty="0">
                <a:latin typeface="Calibri"/>
                <a:cs typeface="Times New Roman"/>
              </a:rPr>
              <a:t>Every school has different clubs and activities; some clubs and activities may not be available at your school </a:t>
            </a:r>
            <a:endParaRPr lang="en-US" sz="1000" dirty="0"/>
          </a:p>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11</a:t>
            </a:fld>
            <a:endParaRPr lang="en-US" dirty="0"/>
          </a:p>
        </p:txBody>
      </p:sp>
    </p:spTree>
    <p:extLst>
      <p:ext uri="{BB962C8B-B14F-4D97-AF65-F5344CB8AC3E}">
        <p14:creationId xmlns:p14="http://schemas.microsoft.com/office/powerpoint/2010/main" val="3877387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Share your culture, Be open-minded. Stay positive and give your best</a:t>
            </a:r>
          </a:p>
          <a:p>
            <a:r>
              <a:rPr lang="en-US" dirty="0"/>
              <a:t>Ask for help when you need it and communicate with host family, LC and CIEE Support Staff: Communication is the key. If there are issues talk with your host family and your Local Coordinator first, you can also contact your Support Coordinator. A lot of the issues result from misunderstanding</a:t>
            </a:r>
            <a:r>
              <a:rPr lang="en-US" baseline="0" dirty="0"/>
              <a:t>s </a:t>
            </a:r>
            <a:r>
              <a:rPr lang="en-US" dirty="0"/>
              <a:t>– talk with your HF about any concerns so you can find solutions.</a:t>
            </a:r>
          </a:p>
          <a:p>
            <a:r>
              <a:rPr lang="en-US" dirty="0"/>
              <a:t>Be in the “learning zone” – new things, language, customs, perspectives. We’re here to support you when this learning gets tough!</a:t>
            </a:r>
          </a:p>
          <a:p>
            <a:endParaRPr lang="en-US" dirty="0"/>
          </a:p>
        </p:txBody>
      </p:sp>
      <p:sp>
        <p:nvSpPr>
          <p:cNvPr id="4" name="Slide Number Placeholder 3"/>
          <p:cNvSpPr>
            <a:spLocks noGrp="1"/>
          </p:cNvSpPr>
          <p:nvPr>
            <p:ph type="sldNum" sz="quarter" idx="5"/>
          </p:nvPr>
        </p:nvSpPr>
        <p:spPr/>
        <p:txBody>
          <a:bodyPr/>
          <a:lstStyle/>
          <a:p>
            <a:fld id="{BBE5E1EF-45B7-D14A-84C9-BA4114F70868}" type="slidenum">
              <a:rPr lang="en-US" smtClean="0"/>
              <a:pPr/>
              <a:t>12</a:t>
            </a:fld>
            <a:endParaRPr lang="en-US" dirty="0"/>
          </a:p>
        </p:txBody>
      </p:sp>
    </p:spTree>
    <p:extLst>
      <p:ext uri="{BB962C8B-B14F-4D97-AF65-F5344CB8AC3E}">
        <p14:creationId xmlns:p14="http://schemas.microsoft.com/office/powerpoint/2010/main" val="765063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emf"/><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image" Target="../media/image5.emf"/><Relationship Id="rId16" Type="http://schemas.openxmlformats.org/officeDocument/2006/relationships/image" Target="../media/image19.emf"/><Relationship Id="rId1" Type="http://schemas.openxmlformats.org/officeDocument/2006/relationships/slideMaster" Target="../slideMasters/slideMaster1.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 Id="rId14" Type="http://schemas.openxmlformats.org/officeDocument/2006/relationships/image" Target="../media/image1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s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00188-F898-4549-8B31-89852D566B95}"/>
              </a:ext>
            </a:extLst>
          </p:cNvPr>
          <p:cNvSpPr/>
          <p:nvPr userDrawn="1"/>
        </p:nvSpPr>
        <p:spPr>
          <a:xfrm>
            <a:off x="-2" y="0"/>
            <a:ext cx="12192002" cy="6922491"/>
          </a:xfrm>
          <a:prstGeom prst="rect">
            <a:avLst/>
          </a:prstGeom>
          <a:solidFill>
            <a:srgbClr val="37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845"/>
              </a:solidFill>
            </a:endParaRPr>
          </a:p>
        </p:txBody>
      </p:sp>
      <p:sp>
        <p:nvSpPr>
          <p:cNvPr id="20" name="Title Placeholder 1">
            <a:extLst>
              <a:ext uri="{FF2B5EF4-FFF2-40B4-BE49-F238E27FC236}">
                <a16:creationId xmlns:a16="http://schemas.microsoft.com/office/drawing/2014/main" id="{BC6EF534-C356-084D-B501-512EA0F1E3A6}"/>
              </a:ext>
            </a:extLst>
          </p:cNvPr>
          <p:cNvSpPr txBox="1">
            <a:spLocks/>
          </p:cNvSpPr>
          <p:nvPr userDrawn="1"/>
        </p:nvSpPr>
        <p:spPr>
          <a:xfrm>
            <a:off x="1402080" y="2938147"/>
            <a:ext cx="6432664" cy="113509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8000" b="0" i="0" kern="1200" spc="150" baseline="0">
                <a:solidFill>
                  <a:schemeClr val="bg1"/>
                </a:solidFill>
                <a:latin typeface="TitlingGothicFB Comp Standard" panose="02000506030000020004" pitchFamily="2" charset="77"/>
                <a:ea typeface="+mj-ea"/>
                <a:cs typeface="+mj-cs"/>
              </a:defRPr>
            </a:lvl1pPr>
          </a:lstStyle>
          <a:p>
            <a:r>
              <a:rPr lang="en-US" dirty="0"/>
              <a:t>BASIC TEMPLATE FOR EXTERNAL USE</a:t>
            </a:r>
          </a:p>
        </p:txBody>
      </p:sp>
      <p:sp>
        <p:nvSpPr>
          <p:cNvPr id="7" name="Title Placeholder 1">
            <a:extLst>
              <a:ext uri="{FF2B5EF4-FFF2-40B4-BE49-F238E27FC236}">
                <a16:creationId xmlns:a16="http://schemas.microsoft.com/office/drawing/2014/main" id="{4749C6AF-7AD4-8F4B-913D-103F28AAB7AC}"/>
              </a:ext>
            </a:extLst>
          </p:cNvPr>
          <p:cNvSpPr txBox="1">
            <a:spLocks/>
          </p:cNvSpPr>
          <p:nvPr userDrawn="1"/>
        </p:nvSpPr>
        <p:spPr>
          <a:xfrm>
            <a:off x="1539645" y="5076088"/>
            <a:ext cx="6432664" cy="113509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8000" b="0" i="0" kern="1200" spc="150" baseline="0">
                <a:solidFill>
                  <a:schemeClr val="bg1"/>
                </a:solidFill>
                <a:latin typeface="TitlingGothicFB Comp Standard" panose="02000506030000020004" pitchFamily="2" charset="77"/>
                <a:ea typeface="+mj-ea"/>
                <a:cs typeface="+mj-cs"/>
              </a:defRPr>
            </a:lvl1pPr>
          </a:lstStyle>
          <a:p>
            <a:r>
              <a:rPr lang="en-US" sz="1400" dirty="0">
                <a:latin typeface="+mn-lt"/>
              </a:rPr>
              <a:t>THIS IS NOT A COVER SLIDE</a:t>
            </a:r>
          </a:p>
        </p:txBody>
      </p:sp>
      <p:sp>
        <p:nvSpPr>
          <p:cNvPr id="6" name="Slide Number Placeholder 5">
            <a:extLst>
              <a:ext uri="{FF2B5EF4-FFF2-40B4-BE49-F238E27FC236}">
                <a16:creationId xmlns:a16="http://schemas.microsoft.com/office/drawing/2014/main" id="{6692B84F-4191-1D4D-995B-E23780988633}"/>
              </a:ext>
            </a:extLst>
          </p:cNvPr>
          <p:cNvSpPr>
            <a:spLocks noGrp="1"/>
          </p:cNvSpPr>
          <p:nvPr>
            <p:ph type="sldNum" sz="quarter" idx="11"/>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3693369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Image Left">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5" name="Picture Placeholder 4">
            <a:extLst>
              <a:ext uri="{FF2B5EF4-FFF2-40B4-BE49-F238E27FC236}">
                <a16:creationId xmlns:a16="http://schemas.microsoft.com/office/drawing/2014/main" id="{23F7AA07-834D-A240-9970-6A67F55A21CD}"/>
              </a:ext>
            </a:extLst>
          </p:cNvPr>
          <p:cNvSpPr>
            <a:spLocks noGrp="1"/>
          </p:cNvSpPr>
          <p:nvPr>
            <p:ph type="pic" sz="quarter" idx="19"/>
          </p:nvPr>
        </p:nvSpPr>
        <p:spPr>
          <a:xfrm>
            <a:off x="304798" y="304800"/>
            <a:ext cx="3771901" cy="6278560"/>
          </a:xfrm>
          <a:prstGeom prst="rect">
            <a:avLst/>
          </a:prstGeom>
        </p:spPr>
        <p:txBody>
          <a:bodyPr/>
          <a:lstStyle/>
          <a:p>
            <a:r>
              <a:rPr lang="en-US"/>
              <a:t>Click icon to add picture</a:t>
            </a:r>
            <a:endParaRPr lang="en-US" dirty="0"/>
          </a:p>
        </p:txBody>
      </p:sp>
      <p:sp>
        <p:nvSpPr>
          <p:cNvPr id="4" name="Title 3">
            <a:extLst>
              <a:ext uri="{FF2B5EF4-FFF2-40B4-BE49-F238E27FC236}">
                <a16:creationId xmlns:a16="http://schemas.microsoft.com/office/drawing/2014/main" id="{F37265DF-1A97-1B4B-B3A9-459C8AE5C72E}"/>
              </a:ext>
            </a:extLst>
          </p:cNvPr>
          <p:cNvSpPr>
            <a:spLocks noGrp="1"/>
          </p:cNvSpPr>
          <p:nvPr>
            <p:ph type="title" hasCustomPrompt="1"/>
          </p:nvPr>
        </p:nvSpPr>
        <p:spPr>
          <a:xfrm>
            <a:off x="4572000" y="1179814"/>
            <a:ext cx="6768752" cy="806164"/>
          </a:xfrm>
        </p:spPr>
        <p:txBody>
          <a:bodyPr/>
          <a:lstStyle>
            <a:lvl1pPr>
              <a:defRPr/>
            </a:lvl1pPr>
          </a:lstStyle>
          <a:p>
            <a:r>
              <a:rPr lang="en-US" dirty="0"/>
              <a:t>SUMMARY SLIDE OF WHAT’S TO COME IN THIS PRESENTATION </a:t>
            </a:r>
          </a:p>
        </p:txBody>
      </p:sp>
      <p:sp>
        <p:nvSpPr>
          <p:cNvPr id="10" name="Text Placeholder 5">
            <a:extLst>
              <a:ext uri="{FF2B5EF4-FFF2-40B4-BE49-F238E27FC236}">
                <a16:creationId xmlns:a16="http://schemas.microsoft.com/office/drawing/2014/main" id="{E34F029F-94EB-7146-86F1-FC2E7902962B}"/>
              </a:ext>
            </a:extLst>
          </p:cNvPr>
          <p:cNvSpPr>
            <a:spLocks noGrp="1"/>
          </p:cNvSpPr>
          <p:nvPr>
            <p:ph type="body" sz="quarter" idx="20" hasCustomPrompt="1"/>
          </p:nvPr>
        </p:nvSpPr>
        <p:spPr>
          <a:xfrm>
            <a:off x="4572000" y="2133600"/>
            <a:ext cx="6819900" cy="3727099"/>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25000"/>
              <a:buFontTx/>
              <a:buBlip>
                <a:blip r:embed="rId2"/>
              </a:buBlip>
              <a:tabLst/>
              <a:defRPr sz="1800" b="0" i="0">
                <a:latin typeface="Montserrat Light" pitchFamily="2" charset="77"/>
              </a:defRPr>
            </a:lvl1pPr>
            <a:lvl3pPr marL="1143000" indent="-228600">
              <a:buFontTx/>
              <a:buBlip>
                <a:blip r:embed="rId2"/>
              </a:buBlip>
              <a:defRPr sz="1600"/>
            </a:lvl3pPr>
          </a:lstStyle>
          <a:p>
            <a:pPr lvl="0"/>
            <a:r>
              <a:rPr lang="en-US" dirty="0"/>
              <a:t>Enter text here </a:t>
            </a:r>
          </a:p>
          <a:p>
            <a:pPr lvl="0"/>
            <a:r>
              <a:rPr lang="en-US" dirty="0"/>
              <a:t>Enter text here </a:t>
            </a:r>
          </a:p>
          <a:p>
            <a:pPr lvl="2"/>
            <a:r>
              <a:rPr lang="en-US" dirty="0"/>
              <a:t>Text</a:t>
            </a:r>
          </a:p>
          <a:p>
            <a:pPr lvl="2"/>
            <a:r>
              <a:rPr lang="en-US" dirty="0"/>
              <a:t>Text</a:t>
            </a:r>
          </a:p>
          <a:p>
            <a:pPr lvl="0"/>
            <a:r>
              <a:rPr lang="en-US" dirty="0"/>
              <a:t>Enter text here </a:t>
            </a:r>
          </a:p>
        </p:txBody>
      </p:sp>
      <p:sp>
        <p:nvSpPr>
          <p:cNvPr id="7" name="Footer Placeholder 6">
            <a:extLst>
              <a:ext uri="{FF2B5EF4-FFF2-40B4-BE49-F238E27FC236}">
                <a16:creationId xmlns:a16="http://schemas.microsoft.com/office/drawing/2014/main" id="{3F31F94B-16CF-463D-95F3-62D3E9500DFD}"/>
              </a:ext>
            </a:extLst>
          </p:cNvPr>
          <p:cNvSpPr>
            <a:spLocks noGrp="1"/>
          </p:cNvSpPr>
          <p:nvPr>
            <p:ph type="ftr" sz="quarter" idx="21"/>
          </p:nvPr>
        </p:nvSpPr>
        <p:spPr>
          <a:xfrm>
            <a:off x="4104523" y="6922965"/>
            <a:ext cx="4114800" cy="365125"/>
          </a:xfrm>
          <a:prstGeom prst="rect">
            <a:avLst/>
          </a:prstGeom>
        </p:spPr>
        <p:txBody>
          <a:bodyPr/>
          <a:lstStyle/>
          <a:p>
            <a:endParaRPr lang="en-US" dirty="0"/>
          </a:p>
        </p:txBody>
      </p:sp>
      <p:sp>
        <p:nvSpPr>
          <p:cNvPr id="8" name="Slide Number Placeholder 7">
            <a:extLst>
              <a:ext uri="{FF2B5EF4-FFF2-40B4-BE49-F238E27FC236}">
                <a16:creationId xmlns:a16="http://schemas.microsoft.com/office/drawing/2014/main" id="{8740006B-D00E-4B16-A77C-412A01A6376F}"/>
              </a:ext>
            </a:extLst>
          </p:cNvPr>
          <p:cNvSpPr>
            <a:spLocks noGrp="1"/>
          </p:cNvSpPr>
          <p:nvPr>
            <p:ph type="sldNum" sz="quarter" idx="22"/>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1553863200"/>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Image Right">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5" name="Picture Placeholder 4">
            <a:extLst>
              <a:ext uri="{FF2B5EF4-FFF2-40B4-BE49-F238E27FC236}">
                <a16:creationId xmlns:a16="http://schemas.microsoft.com/office/drawing/2014/main" id="{23F7AA07-834D-A240-9970-6A67F55A21CD}"/>
              </a:ext>
            </a:extLst>
          </p:cNvPr>
          <p:cNvSpPr>
            <a:spLocks noGrp="1"/>
          </p:cNvSpPr>
          <p:nvPr>
            <p:ph type="pic" sz="quarter" idx="19"/>
          </p:nvPr>
        </p:nvSpPr>
        <p:spPr>
          <a:xfrm>
            <a:off x="8128817" y="304800"/>
            <a:ext cx="3771901" cy="6278560"/>
          </a:xfrm>
          <a:prstGeom prst="rect">
            <a:avLst/>
          </a:prstGeom>
        </p:spPr>
        <p:txBody>
          <a:bodyPr/>
          <a:lstStyle/>
          <a:p>
            <a:r>
              <a:rPr lang="en-US"/>
              <a:t>Click icon to add picture</a:t>
            </a:r>
            <a:endParaRPr lang="en-US" dirty="0"/>
          </a:p>
        </p:txBody>
      </p:sp>
      <p:sp>
        <p:nvSpPr>
          <p:cNvPr id="4" name="Title 3">
            <a:extLst>
              <a:ext uri="{FF2B5EF4-FFF2-40B4-BE49-F238E27FC236}">
                <a16:creationId xmlns:a16="http://schemas.microsoft.com/office/drawing/2014/main" id="{F37265DF-1A97-1B4B-B3A9-459C8AE5C72E}"/>
              </a:ext>
            </a:extLst>
          </p:cNvPr>
          <p:cNvSpPr>
            <a:spLocks noGrp="1"/>
          </p:cNvSpPr>
          <p:nvPr>
            <p:ph type="title" hasCustomPrompt="1"/>
          </p:nvPr>
        </p:nvSpPr>
        <p:spPr>
          <a:xfrm>
            <a:off x="825909" y="1179814"/>
            <a:ext cx="6768752" cy="806164"/>
          </a:xfrm>
        </p:spPr>
        <p:txBody>
          <a:bodyPr/>
          <a:lstStyle>
            <a:lvl1pPr>
              <a:defRPr/>
            </a:lvl1pPr>
          </a:lstStyle>
          <a:p>
            <a:r>
              <a:rPr lang="en-US" dirty="0"/>
              <a:t>SUMMARY SLIDE OF WHAT’S TO COME IN THIS PRESENTATION </a:t>
            </a:r>
          </a:p>
        </p:txBody>
      </p:sp>
      <p:sp>
        <p:nvSpPr>
          <p:cNvPr id="10" name="Text Placeholder 5">
            <a:extLst>
              <a:ext uri="{FF2B5EF4-FFF2-40B4-BE49-F238E27FC236}">
                <a16:creationId xmlns:a16="http://schemas.microsoft.com/office/drawing/2014/main" id="{E34F029F-94EB-7146-86F1-FC2E7902962B}"/>
              </a:ext>
            </a:extLst>
          </p:cNvPr>
          <p:cNvSpPr>
            <a:spLocks noGrp="1"/>
          </p:cNvSpPr>
          <p:nvPr>
            <p:ph type="body" sz="quarter" idx="20" hasCustomPrompt="1"/>
          </p:nvPr>
        </p:nvSpPr>
        <p:spPr>
          <a:xfrm>
            <a:off x="825909" y="2133600"/>
            <a:ext cx="6819900" cy="3727099"/>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25000"/>
              <a:buFontTx/>
              <a:buBlip>
                <a:blip r:embed="rId2"/>
              </a:buBlip>
              <a:tabLst/>
              <a:defRPr sz="1800" b="0" i="0">
                <a:latin typeface="Montserrat Light" pitchFamily="2" charset="77"/>
              </a:defRPr>
            </a:lvl1pPr>
            <a:lvl3pPr marL="1143000" indent="-228600">
              <a:buFontTx/>
              <a:buBlip>
                <a:blip r:embed="rId2"/>
              </a:buBlip>
              <a:defRPr sz="1600"/>
            </a:lvl3pPr>
          </a:lstStyle>
          <a:p>
            <a:pPr lvl="0"/>
            <a:r>
              <a:rPr lang="en-US" dirty="0"/>
              <a:t>Bullet point one</a:t>
            </a:r>
          </a:p>
          <a:p>
            <a:pPr lvl="0"/>
            <a:r>
              <a:rPr lang="en-US" dirty="0"/>
              <a:t>Bullet point two  </a:t>
            </a:r>
          </a:p>
          <a:p>
            <a:pPr lvl="2"/>
            <a:r>
              <a:rPr lang="en-US" dirty="0"/>
              <a:t>Sub-bullet point</a:t>
            </a:r>
          </a:p>
          <a:p>
            <a:pPr lvl="2"/>
            <a:r>
              <a:rPr lang="en-US" dirty="0"/>
              <a:t>Sub-bullet point</a:t>
            </a:r>
          </a:p>
          <a:p>
            <a:pPr lvl="0"/>
            <a:r>
              <a:rPr lang="en-US" dirty="0"/>
              <a:t>Bullet point three </a:t>
            </a:r>
          </a:p>
        </p:txBody>
      </p:sp>
      <p:sp>
        <p:nvSpPr>
          <p:cNvPr id="7" name="Footer Placeholder 6">
            <a:extLst>
              <a:ext uri="{FF2B5EF4-FFF2-40B4-BE49-F238E27FC236}">
                <a16:creationId xmlns:a16="http://schemas.microsoft.com/office/drawing/2014/main" id="{3F31F94B-16CF-463D-95F3-62D3E9500DFD}"/>
              </a:ext>
            </a:extLst>
          </p:cNvPr>
          <p:cNvSpPr>
            <a:spLocks noGrp="1"/>
          </p:cNvSpPr>
          <p:nvPr>
            <p:ph type="ftr" sz="quarter" idx="21"/>
          </p:nvPr>
        </p:nvSpPr>
        <p:spPr>
          <a:xfrm>
            <a:off x="4104523" y="6922965"/>
            <a:ext cx="4114800" cy="365125"/>
          </a:xfrm>
          <a:prstGeom prst="rect">
            <a:avLst/>
          </a:prstGeom>
        </p:spPr>
        <p:txBody>
          <a:bodyPr/>
          <a:lstStyle/>
          <a:p>
            <a:endParaRPr lang="en-US" dirty="0"/>
          </a:p>
        </p:txBody>
      </p:sp>
      <p:sp>
        <p:nvSpPr>
          <p:cNvPr id="8" name="Slide Number Placeholder 7">
            <a:extLst>
              <a:ext uri="{FF2B5EF4-FFF2-40B4-BE49-F238E27FC236}">
                <a16:creationId xmlns:a16="http://schemas.microsoft.com/office/drawing/2014/main" id="{8740006B-D00E-4B16-A77C-412A01A6376F}"/>
              </a:ext>
            </a:extLst>
          </p:cNvPr>
          <p:cNvSpPr>
            <a:spLocks noGrp="1"/>
          </p:cNvSpPr>
          <p:nvPr>
            <p:ph type="sldNum" sz="quarter" idx="22"/>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76430815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eft Lower Titl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6B094F-F8F9-FF48-8B6E-144CFF3AF50F}"/>
              </a:ext>
            </a:extLst>
          </p:cNvPr>
          <p:cNvSpPr>
            <a:spLocks noGrp="1"/>
          </p:cNvSpPr>
          <p:nvPr>
            <p:ph type="pic" sz="quarter" idx="21"/>
          </p:nvPr>
        </p:nvSpPr>
        <p:spPr>
          <a:xfrm>
            <a:off x="304800" y="304800"/>
            <a:ext cx="3770313" cy="6238875"/>
          </a:xfrm>
          <a:prstGeom prst="rect">
            <a:avLst/>
          </a:prstGeom>
        </p:spPr>
        <p:txBody>
          <a:bodyPr/>
          <a:lstStyle/>
          <a:p>
            <a:r>
              <a:rPr lang="en-US"/>
              <a:t>Click icon to add picture</a:t>
            </a:r>
            <a:endParaRPr lang="en-US" dirty="0"/>
          </a:p>
        </p:txBody>
      </p:sp>
      <p:sp>
        <p:nvSpPr>
          <p:cNvPr id="4" name="Title 3">
            <a:extLst>
              <a:ext uri="{FF2B5EF4-FFF2-40B4-BE49-F238E27FC236}">
                <a16:creationId xmlns:a16="http://schemas.microsoft.com/office/drawing/2014/main" id="{90C4AFB6-0869-1340-A1A2-327E47B22601}"/>
              </a:ext>
            </a:extLst>
          </p:cNvPr>
          <p:cNvSpPr>
            <a:spLocks noGrp="1"/>
          </p:cNvSpPr>
          <p:nvPr>
            <p:ph type="title" hasCustomPrompt="1"/>
          </p:nvPr>
        </p:nvSpPr>
        <p:spPr>
          <a:xfrm>
            <a:off x="4572000" y="1181457"/>
            <a:ext cx="6768752" cy="806164"/>
          </a:xfrm>
        </p:spPr>
        <p:txBody>
          <a:bodyPr/>
          <a:lstStyle>
            <a:lvl1pPr>
              <a:defRPr/>
            </a:lvl1pPr>
          </a:lstStyle>
          <a:p>
            <a:r>
              <a:rPr lang="en-US" dirty="0"/>
              <a:t>LOWER TITLE WITH LESS COPY</a:t>
            </a:r>
          </a:p>
        </p:txBody>
      </p:sp>
      <p:sp>
        <p:nvSpPr>
          <p:cNvPr id="8" name="Content Placeholder 4">
            <a:extLst>
              <a:ext uri="{FF2B5EF4-FFF2-40B4-BE49-F238E27FC236}">
                <a16:creationId xmlns:a16="http://schemas.microsoft.com/office/drawing/2014/main" id="{6FA4A85B-CAC2-4D43-BD57-63DFD3E02C30}"/>
              </a:ext>
            </a:extLst>
          </p:cNvPr>
          <p:cNvSpPr>
            <a:spLocks noGrp="1"/>
          </p:cNvSpPr>
          <p:nvPr>
            <p:ph sz="quarter" idx="16" hasCustomPrompt="1"/>
          </p:nvPr>
        </p:nvSpPr>
        <p:spPr>
          <a:xfrm>
            <a:off x="4572000" y="2133599"/>
            <a:ext cx="6819900" cy="2873477"/>
          </a:xfrm>
        </p:spPr>
        <p:txBody>
          <a:bodyPr>
            <a:normAutofit/>
          </a:bodyPr>
          <a:lstStyle>
            <a:lvl1pPr>
              <a:lnSpc>
                <a:spcPct val="100000"/>
              </a:lnSpc>
              <a:spcBef>
                <a:spcPts val="1200"/>
              </a:spcBef>
              <a:defRPr sz="2000" b="0" i="0">
                <a:latin typeface="Montserrat Light" pitchFamily="2" charset="77"/>
              </a:defRPr>
            </a:lvl1pPr>
            <a:lvl2pPr>
              <a:defRPr sz="1800" b="0" i="0">
                <a:latin typeface="Montserrat Light" pitchFamily="2" charset="77"/>
              </a:defRPr>
            </a:lvl2pPr>
            <a:lvl3pPr>
              <a:defRPr sz="1800" b="0" i="0">
                <a:latin typeface="Montserrat Light" pitchFamily="2" charset="77"/>
              </a:defRPr>
            </a:lvl3pPr>
            <a:lvl4pPr>
              <a:defRPr sz="1800" b="0" i="0">
                <a:latin typeface="Montserrat Light" pitchFamily="2" charset="77"/>
              </a:defRPr>
            </a:lvl4pPr>
            <a:lvl5pPr>
              <a:defRPr sz="1800" b="0" i="0">
                <a:latin typeface="Montserrat Light" pitchFamily="2" charset="77"/>
              </a:defRPr>
            </a:lvl5pPr>
          </a:lstStyle>
          <a:p>
            <a:pPr lvl="0"/>
            <a:r>
              <a:rPr lang="en-US" dirty="0"/>
              <a:t>Enter text here</a:t>
            </a:r>
          </a:p>
          <a:p>
            <a:pPr lvl="0"/>
            <a:endParaRPr lang="en-US" dirty="0"/>
          </a:p>
        </p:txBody>
      </p:sp>
      <p:sp>
        <p:nvSpPr>
          <p:cNvPr id="7" name="Footer Placeholder 6">
            <a:extLst>
              <a:ext uri="{FF2B5EF4-FFF2-40B4-BE49-F238E27FC236}">
                <a16:creationId xmlns:a16="http://schemas.microsoft.com/office/drawing/2014/main" id="{C6CCAB42-F95B-4464-AC45-79E4538EBF73}"/>
              </a:ext>
            </a:extLst>
          </p:cNvPr>
          <p:cNvSpPr>
            <a:spLocks noGrp="1"/>
          </p:cNvSpPr>
          <p:nvPr>
            <p:ph type="ftr" sz="quarter" idx="22"/>
          </p:nvPr>
        </p:nvSpPr>
        <p:spPr>
          <a:xfrm>
            <a:off x="4104523" y="6922965"/>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8C7CAF2-E980-40EB-88DB-AAC7AFAEB6CB}"/>
              </a:ext>
            </a:extLst>
          </p:cNvPr>
          <p:cNvSpPr>
            <a:spLocks noGrp="1"/>
          </p:cNvSpPr>
          <p:nvPr>
            <p:ph type="sldNum" sz="quarter" idx="23"/>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3990895443"/>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Images and Bullets">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3" name="Title 2">
            <a:extLst>
              <a:ext uri="{FF2B5EF4-FFF2-40B4-BE49-F238E27FC236}">
                <a16:creationId xmlns:a16="http://schemas.microsoft.com/office/drawing/2014/main" id="{45BBCCF2-EC37-694C-A26C-974EBD8194FC}"/>
              </a:ext>
            </a:extLst>
          </p:cNvPr>
          <p:cNvSpPr>
            <a:spLocks noGrp="1"/>
          </p:cNvSpPr>
          <p:nvPr>
            <p:ph type="title" hasCustomPrompt="1"/>
          </p:nvPr>
        </p:nvSpPr>
        <p:spPr>
          <a:xfrm>
            <a:off x="800100" y="678857"/>
            <a:ext cx="10553700" cy="806164"/>
          </a:xfrm>
        </p:spPr>
        <p:txBody>
          <a:bodyPr/>
          <a:lstStyle>
            <a:lvl1pPr>
              <a:defRPr/>
            </a:lvl1pPr>
          </a:lstStyle>
          <a:p>
            <a:r>
              <a:rPr lang="en-US" dirty="0"/>
              <a:t>TWO COLUMN WITH IMAGES</a:t>
            </a:r>
          </a:p>
        </p:txBody>
      </p:sp>
      <p:sp>
        <p:nvSpPr>
          <p:cNvPr id="6" name="Footer Placeholder 5">
            <a:extLst>
              <a:ext uri="{FF2B5EF4-FFF2-40B4-BE49-F238E27FC236}">
                <a16:creationId xmlns:a16="http://schemas.microsoft.com/office/drawing/2014/main" id="{6425C5F9-B9B9-4AAA-A858-92F9F189E104}"/>
              </a:ext>
            </a:extLst>
          </p:cNvPr>
          <p:cNvSpPr>
            <a:spLocks noGrp="1"/>
          </p:cNvSpPr>
          <p:nvPr>
            <p:ph type="ftr" sz="quarter" idx="20"/>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9C1AFA6-65F2-4198-91ED-1E8ACDDE8BB8}"/>
              </a:ext>
            </a:extLst>
          </p:cNvPr>
          <p:cNvSpPr>
            <a:spLocks noGrp="1"/>
          </p:cNvSpPr>
          <p:nvPr>
            <p:ph type="sldNum" sz="quarter" idx="21"/>
          </p:nvPr>
        </p:nvSpPr>
        <p:spPr/>
        <p:txBody>
          <a:bodyPr/>
          <a:lstStyle/>
          <a:p>
            <a:fld id="{6FBDDA51-4CB2-4BC1-8339-72EC117A3582}" type="slidenum">
              <a:rPr lang="en-US" smtClean="0"/>
              <a:pPr/>
              <a:t>‹#›</a:t>
            </a:fld>
            <a:endParaRPr lang="en-US" dirty="0"/>
          </a:p>
        </p:txBody>
      </p:sp>
      <p:sp>
        <p:nvSpPr>
          <p:cNvPr id="4" name="Text Placeholder 3">
            <a:extLst>
              <a:ext uri="{FF2B5EF4-FFF2-40B4-BE49-F238E27FC236}">
                <a16:creationId xmlns:a16="http://schemas.microsoft.com/office/drawing/2014/main" id="{E5663800-0ED1-4E25-AE0A-B094B113EA98}"/>
              </a:ext>
            </a:extLst>
          </p:cNvPr>
          <p:cNvSpPr>
            <a:spLocks noGrp="1"/>
          </p:cNvSpPr>
          <p:nvPr>
            <p:ph type="body" sz="quarter" idx="22"/>
          </p:nvPr>
        </p:nvSpPr>
        <p:spPr>
          <a:xfrm>
            <a:off x="3303588" y="1654175"/>
            <a:ext cx="8050212"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18D2911F-34FE-40FB-A1E4-E3441C0CE14B}"/>
              </a:ext>
            </a:extLst>
          </p:cNvPr>
          <p:cNvSpPr>
            <a:spLocks noGrp="1"/>
          </p:cNvSpPr>
          <p:nvPr>
            <p:ph type="body" sz="quarter" idx="23"/>
          </p:nvPr>
        </p:nvSpPr>
        <p:spPr>
          <a:xfrm>
            <a:off x="3303588" y="3801355"/>
            <a:ext cx="8050212"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A585844F-0E84-460D-8F84-D5B487B42651}"/>
              </a:ext>
            </a:extLst>
          </p:cNvPr>
          <p:cNvSpPr>
            <a:spLocks noGrp="1"/>
          </p:cNvSpPr>
          <p:nvPr>
            <p:ph type="pic" sz="quarter" idx="24"/>
          </p:nvPr>
        </p:nvSpPr>
        <p:spPr>
          <a:xfrm>
            <a:off x="799792" y="1650736"/>
            <a:ext cx="2333625" cy="1978025"/>
          </a:xfrm>
        </p:spPr>
        <p:txBody>
          <a:bodyPr/>
          <a:lstStyle>
            <a:lvl1pPr>
              <a:defRPr/>
            </a:lvl1pPr>
          </a:lstStyle>
          <a:p>
            <a:r>
              <a:rPr lang="en-US"/>
              <a:t>Click icon to add picture</a:t>
            </a:r>
            <a:endParaRPr lang="en-US" dirty="0"/>
          </a:p>
        </p:txBody>
      </p:sp>
      <p:sp>
        <p:nvSpPr>
          <p:cNvPr id="14" name="Picture Placeholder 4">
            <a:extLst>
              <a:ext uri="{FF2B5EF4-FFF2-40B4-BE49-F238E27FC236}">
                <a16:creationId xmlns:a16="http://schemas.microsoft.com/office/drawing/2014/main" id="{99A7E034-14CD-4B83-B7D0-9DA87CF6C735}"/>
              </a:ext>
            </a:extLst>
          </p:cNvPr>
          <p:cNvSpPr>
            <a:spLocks noGrp="1"/>
          </p:cNvSpPr>
          <p:nvPr>
            <p:ph type="pic" sz="quarter" idx="25"/>
          </p:nvPr>
        </p:nvSpPr>
        <p:spPr>
          <a:xfrm>
            <a:off x="799791" y="3804881"/>
            <a:ext cx="2333625" cy="1978025"/>
          </a:xfrm>
        </p:spPr>
        <p:txBody>
          <a:bodyPr/>
          <a:lstStyle>
            <a:lvl1pPr>
              <a:defRPr/>
            </a:lvl1pPr>
          </a:lstStyle>
          <a:p>
            <a:r>
              <a:rPr lang="en-US"/>
              <a:t>Click icon to add picture</a:t>
            </a:r>
            <a:endParaRPr lang="en-US" dirty="0"/>
          </a:p>
        </p:txBody>
      </p:sp>
    </p:spTree>
    <p:extLst>
      <p:ext uri="{BB962C8B-B14F-4D97-AF65-F5344CB8AC3E}">
        <p14:creationId xmlns:p14="http://schemas.microsoft.com/office/powerpoint/2010/main" val="2429009658"/>
      </p:ext>
    </p:extLst>
  </p:cSld>
  <p:clrMapOvr>
    <a:masterClrMapping/>
  </p:clrMapOvr>
  <p:extLst>
    <p:ext uri="{DCECCB84-F9BA-43D5-87BE-67443E8EF086}">
      <p15:sldGuideLst xmlns:p15="http://schemas.microsoft.com/office/powerpoint/2012/main">
        <p15:guide id="1" pos="2568">
          <p15:clr>
            <a:srgbClr val="FBAE40"/>
          </p15:clr>
        </p15:guide>
        <p15:guide id="2" pos="2808">
          <p15:clr>
            <a:srgbClr val="FBAE40"/>
          </p15:clr>
        </p15:guide>
        <p15:guide id="3" pos="4872">
          <p15:clr>
            <a:srgbClr val="FBAE40"/>
          </p15:clr>
        </p15:guide>
        <p15:guide id="4" pos="51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Image Top">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5" name="Picture Placeholder 4">
            <a:extLst>
              <a:ext uri="{FF2B5EF4-FFF2-40B4-BE49-F238E27FC236}">
                <a16:creationId xmlns:a16="http://schemas.microsoft.com/office/drawing/2014/main" id="{23F7AA07-834D-A240-9970-6A67F55A21CD}"/>
              </a:ext>
            </a:extLst>
          </p:cNvPr>
          <p:cNvSpPr>
            <a:spLocks noGrp="1"/>
          </p:cNvSpPr>
          <p:nvPr>
            <p:ph type="pic" sz="quarter" idx="19"/>
          </p:nvPr>
        </p:nvSpPr>
        <p:spPr>
          <a:xfrm>
            <a:off x="825909" y="1607396"/>
            <a:ext cx="10309124" cy="2165694"/>
          </a:xfrm>
          <a:prstGeom prst="rect">
            <a:avLst/>
          </a:prstGeom>
        </p:spPr>
        <p:txBody>
          <a:bodyPr/>
          <a:lstStyle/>
          <a:p>
            <a:r>
              <a:rPr lang="en-US"/>
              <a:t>Click icon to add picture</a:t>
            </a:r>
            <a:endParaRPr lang="en-US" dirty="0"/>
          </a:p>
        </p:txBody>
      </p:sp>
      <p:sp>
        <p:nvSpPr>
          <p:cNvPr id="4" name="Title 3">
            <a:extLst>
              <a:ext uri="{FF2B5EF4-FFF2-40B4-BE49-F238E27FC236}">
                <a16:creationId xmlns:a16="http://schemas.microsoft.com/office/drawing/2014/main" id="{F37265DF-1A97-1B4B-B3A9-459C8AE5C72E}"/>
              </a:ext>
            </a:extLst>
          </p:cNvPr>
          <p:cNvSpPr>
            <a:spLocks noGrp="1"/>
          </p:cNvSpPr>
          <p:nvPr>
            <p:ph type="title" hasCustomPrompt="1"/>
          </p:nvPr>
        </p:nvSpPr>
        <p:spPr>
          <a:xfrm>
            <a:off x="811161" y="685741"/>
            <a:ext cx="10323872" cy="806164"/>
          </a:xfrm>
        </p:spPr>
        <p:txBody>
          <a:bodyPr/>
          <a:lstStyle>
            <a:lvl1pPr>
              <a:defRPr/>
            </a:lvl1pPr>
          </a:lstStyle>
          <a:p>
            <a:r>
              <a:rPr lang="en-US" dirty="0"/>
              <a:t>SUMMARY SLIDE WITH LANDSCAPE PHOTO</a:t>
            </a:r>
          </a:p>
        </p:txBody>
      </p:sp>
      <p:sp>
        <p:nvSpPr>
          <p:cNvPr id="10" name="Text Placeholder 5">
            <a:extLst>
              <a:ext uri="{FF2B5EF4-FFF2-40B4-BE49-F238E27FC236}">
                <a16:creationId xmlns:a16="http://schemas.microsoft.com/office/drawing/2014/main" id="{E34F029F-94EB-7146-86F1-FC2E7902962B}"/>
              </a:ext>
            </a:extLst>
          </p:cNvPr>
          <p:cNvSpPr>
            <a:spLocks noGrp="1"/>
          </p:cNvSpPr>
          <p:nvPr>
            <p:ph type="body" sz="quarter" idx="20" hasCustomPrompt="1"/>
          </p:nvPr>
        </p:nvSpPr>
        <p:spPr>
          <a:xfrm>
            <a:off x="825909" y="3893576"/>
            <a:ext cx="10262298" cy="2009671"/>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25000"/>
              <a:buFontTx/>
              <a:buBlip>
                <a:blip r:embed="rId2"/>
              </a:buBlip>
              <a:tabLst/>
              <a:defRPr sz="1800" b="0" i="0">
                <a:latin typeface="Montserrat Light" pitchFamily="2" charset="77"/>
              </a:defRPr>
            </a:lvl1pPr>
            <a:lvl3pPr marL="1143000" indent="-228600">
              <a:buFontTx/>
              <a:buBlip>
                <a:blip r:embed="rId2"/>
              </a:buBlip>
              <a:defRPr sz="1600"/>
            </a:lvl3pPr>
          </a:lstStyle>
          <a:p>
            <a:pPr lvl="0"/>
            <a:r>
              <a:rPr lang="en-US" dirty="0"/>
              <a:t>A bullet point</a:t>
            </a:r>
          </a:p>
          <a:p>
            <a:pPr lvl="0"/>
            <a:r>
              <a:rPr lang="en-US" dirty="0"/>
              <a:t>A bullet point</a:t>
            </a:r>
          </a:p>
          <a:p>
            <a:pPr lvl="2"/>
            <a:r>
              <a:rPr lang="en-US" dirty="0"/>
              <a:t>Smaller bullet point</a:t>
            </a:r>
          </a:p>
          <a:p>
            <a:pPr lvl="2"/>
            <a:r>
              <a:rPr lang="en-US" dirty="0"/>
              <a:t>Smaller bullet point</a:t>
            </a:r>
          </a:p>
        </p:txBody>
      </p:sp>
      <p:sp>
        <p:nvSpPr>
          <p:cNvPr id="7" name="Footer Placeholder 6">
            <a:extLst>
              <a:ext uri="{FF2B5EF4-FFF2-40B4-BE49-F238E27FC236}">
                <a16:creationId xmlns:a16="http://schemas.microsoft.com/office/drawing/2014/main" id="{3F31F94B-16CF-463D-95F3-62D3E9500DFD}"/>
              </a:ext>
            </a:extLst>
          </p:cNvPr>
          <p:cNvSpPr>
            <a:spLocks noGrp="1"/>
          </p:cNvSpPr>
          <p:nvPr>
            <p:ph type="ftr" sz="quarter" idx="21"/>
          </p:nvPr>
        </p:nvSpPr>
        <p:spPr>
          <a:xfrm>
            <a:off x="4104523" y="6922965"/>
            <a:ext cx="4114800" cy="365125"/>
          </a:xfrm>
          <a:prstGeom prst="rect">
            <a:avLst/>
          </a:prstGeom>
        </p:spPr>
        <p:txBody>
          <a:bodyPr/>
          <a:lstStyle/>
          <a:p>
            <a:endParaRPr lang="en-US" dirty="0"/>
          </a:p>
        </p:txBody>
      </p:sp>
      <p:sp>
        <p:nvSpPr>
          <p:cNvPr id="8" name="Slide Number Placeholder 7">
            <a:extLst>
              <a:ext uri="{FF2B5EF4-FFF2-40B4-BE49-F238E27FC236}">
                <a16:creationId xmlns:a16="http://schemas.microsoft.com/office/drawing/2014/main" id="{8740006B-D00E-4B16-A77C-412A01A6376F}"/>
              </a:ext>
            </a:extLst>
          </p:cNvPr>
          <p:cNvSpPr>
            <a:spLocks noGrp="1"/>
          </p:cNvSpPr>
          <p:nvPr>
            <p:ph type="sldNum" sz="quarter" idx="22"/>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17827167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hoto with Quote">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5" name="Picture Placeholder 4">
            <a:extLst>
              <a:ext uri="{FF2B5EF4-FFF2-40B4-BE49-F238E27FC236}">
                <a16:creationId xmlns:a16="http://schemas.microsoft.com/office/drawing/2014/main" id="{23F7AA07-834D-A240-9970-6A67F55A21CD}"/>
              </a:ext>
            </a:extLst>
          </p:cNvPr>
          <p:cNvSpPr>
            <a:spLocks noGrp="1"/>
          </p:cNvSpPr>
          <p:nvPr>
            <p:ph type="pic" sz="quarter" idx="19"/>
          </p:nvPr>
        </p:nvSpPr>
        <p:spPr>
          <a:xfrm>
            <a:off x="330609" y="314998"/>
            <a:ext cx="8020912" cy="5495251"/>
          </a:xfrm>
          <a:prstGeom prst="rect">
            <a:avLst/>
          </a:prstGeom>
        </p:spPr>
        <p:txBody>
          <a:bodyPr/>
          <a:lstStyle/>
          <a:p>
            <a:r>
              <a:rPr lang="en-US"/>
              <a:t>Click icon to add picture</a:t>
            </a:r>
            <a:endParaRPr lang="en-US" dirty="0"/>
          </a:p>
        </p:txBody>
      </p:sp>
      <p:sp>
        <p:nvSpPr>
          <p:cNvPr id="7" name="Footer Placeholder 6">
            <a:extLst>
              <a:ext uri="{FF2B5EF4-FFF2-40B4-BE49-F238E27FC236}">
                <a16:creationId xmlns:a16="http://schemas.microsoft.com/office/drawing/2014/main" id="{3F31F94B-16CF-463D-95F3-62D3E9500DFD}"/>
              </a:ext>
            </a:extLst>
          </p:cNvPr>
          <p:cNvSpPr>
            <a:spLocks noGrp="1"/>
          </p:cNvSpPr>
          <p:nvPr>
            <p:ph type="ftr" sz="quarter" idx="21"/>
          </p:nvPr>
        </p:nvSpPr>
        <p:spPr>
          <a:xfrm>
            <a:off x="4104523" y="6922965"/>
            <a:ext cx="4114800" cy="365125"/>
          </a:xfrm>
          <a:prstGeom prst="rect">
            <a:avLst/>
          </a:prstGeom>
        </p:spPr>
        <p:txBody>
          <a:bodyPr/>
          <a:lstStyle/>
          <a:p>
            <a:endParaRPr lang="en-US" dirty="0"/>
          </a:p>
        </p:txBody>
      </p:sp>
      <p:sp>
        <p:nvSpPr>
          <p:cNvPr id="8" name="Slide Number Placeholder 7">
            <a:extLst>
              <a:ext uri="{FF2B5EF4-FFF2-40B4-BE49-F238E27FC236}">
                <a16:creationId xmlns:a16="http://schemas.microsoft.com/office/drawing/2014/main" id="{8740006B-D00E-4B16-A77C-412A01A6376F}"/>
              </a:ext>
            </a:extLst>
          </p:cNvPr>
          <p:cNvSpPr>
            <a:spLocks noGrp="1"/>
          </p:cNvSpPr>
          <p:nvPr>
            <p:ph type="sldNum" sz="quarter" idx="22"/>
          </p:nvPr>
        </p:nvSpPr>
        <p:spPr/>
        <p:txBody>
          <a:bodyPr/>
          <a:lstStyle/>
          <a:p>
            <a:fld id="{6FBDDA51-4CB2-4BC1-8339-72EC117A3582}" type="slidenum">
              <a:rPr lang="en-US" smtClean="0"/>
              <a:pPr/>
              <a:t>‹#›</a:t>
            </a:fld>
            <a:endParaRPr lang="en-US" dirty="0"/>
          </a:p>
        </p:txBody>
      </p:sp>
      <p:sp>
        <p:nvSpPr>
          <p:cNvPr id="13" name="Rectangle 12">
            <a:extLst>
              <a:ext uri="{FF2B5EF4-FFF2-40B4-BE49-F238E27FC236}">
                <a16:creationId xmlns:a16="http://schemas.microsoft.com/office/drawing/2014/main" id="{82D078D5-342E-43DF-8A84-461B62C2ECD8}"/>
              </a:ext>
            </a:extLst>
          </p:cNvPr>
          <p:cNvSpPr/>
          <p:nvPr userDrawn="1"/>
        </p:nvSpPr>
        <p:spPr>
          <a:xfrm>
            <a:off x="8601755" y="314998"/>
            <a:ext cx="2699061" cy="5495251"/>
          </a:xfrm>
          <a:prstGeom prst="rect">
            <a:avLst/>
          </a:prstGeom>
          <a:solidFill>
            <a:srgbClr val="379B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5">
            <a:extLst>
              <a:ext uri="{FF2B5EF4-FFF2-40B4-BE49-F238E27FC236}">
                <a16:creationId xmlns:a16="http://schemas.microsoft.com/office/drawing/2014/main" id="{458C4A5B-9F60-4960-A795-BEFFAF4BC3F5}"/>
              </a:ext>
            </a:extLst>
          </p:cNvPr>
          <p:cNvSpPr>
            <a:spLocks noGrp="1"/>
          </p:cNvSpPr>
          <p:nvPr>
            <p:ph type="body" sz="quarter" idx="13" hasCustomPrompt="1"/>
          </p:nvPr>
        </p:nvSpPr>
        <p:spPr>
          <a:xfrm>
            <a:off x="8867571" y="1235776"/>
            <a:ext cx="2167427" cy="3909248"/>
          </a:xfrm>
          <a:prstGeom prst="rect">
            <a:avLst/>
          </a:prstGeom>
        </p:spPr>
        <p:txBody>
          <a:bodyPr wrap="square">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a:solidFill>
                  <a:schemeClr val="bg1"/>
                </a:solidFill>
              </a:defRPr>
            </a:lvl1pPr>
          </a:lstStyle>
          <a:p>
            <a:pPr lvl="0"/>
            <a:r>
              <a:rPr lang="en-US" dirty="0"/>
              <a:t>Insert quote text here or other text that complements the graphic. Insert quote text here or other text that complements the graphic. </a:t>
            </a:r>
            <a:endParaRPr lang="en-US" baseline="30000" dirty="0"/>
          </a:p>
          <a:p>
            <a:pPr lvl="0"/>
            <a:r>
              <a:rPr lang="en-US" dirty="0"/>
              <a:t>Insert quote text here or other text that complements the graphic. Insert quote text here or other text that complements the graphic.</a:t>
            </a:r>
          </a:p>
        </p:txBody>
      </p:sp>
    </p:spTree>
    <p:extLst>
      <p:ext uri="{BB962C8B-B14F-4D97-AF65-F5344CB8AC3E}">
        <p14:creationId xmlns:p14="http://schemas.microsoft.com/office/powerpoint/2010/main" val="336409689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lti Content Sections">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B9ABCE90-54CB-F34D-B968-A3A97E3724C2}"/>
              </a:ext>
            </a:extLst>
          </p:cNvPr>
          <p:cNvSpPr>
            <a:spLocks noGrp="1"/>
          </p:cNvSpPr>
          <p:nvPr>
            <p:ph type="body" sz="quarter" idx="17" hasCustomPrompt="1"/>
          </p:nvPr>
        </p:nvSpPr>
        <p:spPr>
          <a:xfrm>
            <a:off x="4189146" y="4672642"/>
            <a:ext cx="7206341" cy="1156658"/>
          </a:xfrm>
          <a:prstGeom prst="rect">
            <a:avLst/>
          </a:prstGeom>
        </p:spPr>
        <p:txBody>
          <a:bodyPr>
            <a:noAutofit/>
          </a:bodyPr>
          <a:lstStyle>
            <a:lvl1pPr marL="457200" marR="0" indent="-457200" algn="l" defTabSz="914400" rtl="0" eaLnBrk="1" fontAlgn="auto" latinLnBrk="0" hangingPunct="1">
              <a:lnSpc>
                <a:spcPct val="90000"/>
              </a:lnSpc>
              <a:spcBef>
                <a:spcPts val="1000"/>
              </a:spcBef>
              <a:spcAft>
                <a:spcPts val="0"/>
              </a:spcAft>
              <a:buClrTx/>
              <a:buSzTx/>
              <a:buFontTx/>
              <a:buBlip>
                <a:blip r:embed="rId2"/>
              </a:buBlip>
              <a:tabLst/>
              <a:defRPr sz="1100" b="0" i="0">
                <a:latin typeface="Montserrat Light" pitchFamily="2" charset="77"/>
              </a:defRPr>
            </a:lvl1pPr>
          </a:lstStyle>
          <a:p>
            <a:pPr lvl="0"/>
            <a:r>
              <a:rPr lang="en-US" dirty="0"/>
              <a:t>Bullet point</a:t>
            </a:r>
          </a:p>
          <a:p>
            <a:pPr lvl="0"/>
            <a:r>
              <a:rPr lang="en-US" dirty="0"/>
              <a:t>Bullet point</a:t>
            </a:r>
          </a:p>
          <a:p>
            <a:pPr lvl="0"/>
            <a:r>
              <a:rPr lang="en-US" dirty="0"/>
              <a:t>Bullet point</a:t>
            </a:r>
          </a:p>
          <a:p>
            <a:pPr lvl="0"/>
            <a:endParaRPr lang="en-US" dirty="0"/>
          </a:p>
        </p:txBody>
      </p:sp>
      <p:sp>
        <p:nvSpPr>
          <p:cNvPr id="18" name="Text Placeholder 7">
            <a:extLst>
              <a:ext uri="{FF2B5EF4-FFF2-40B4-BE49-F238E27FC236}">
                <a16:creationId xmlns:a16="http://schemas.microsoft.com/office/drawing/2014/main" id="{7DBE8B77-459E-F148-BA8F-EDBC4CA7F9E0}"/>
              </a:ext>
            </a:extLst>
          </p:cNvPr>
          <p:cNvSpPr>
            <a:spLocks noGrp="1"/>
          </p:cNvSpPr>
          <p:nvPr>
            <p:ph type="body" sz="quarter" idx="16" hasCustomPrompt="1"/>
          </p:nvPr>
        </p:nvSpPr>
        <p:spPr>
          <a:xfrm>
            <a:off x="4191000" y="1990081"/>
            <a:ext cx="7630864" cy="391540"/>
          </a:xfrm>
          <a:prstGeom prst="rect">
            <a:avLst/>
          </a:prstGeom>
        </p:spPr>
        <p:txBody>
          <a:bodyPr>
            <a:noAutofit/>
          </a:bodyPr>
          <a:lstStyle>
            <a:lvl1pPr marL="0" indent="0">
              <a:buFontTx/>
              <a:buNone/>
              <a:defRPr sz="1100" b="0" i="0">
                <a:latin typeface="Montserrat" pitchFamily="2" charset="77"/>
              </a:defRPr>
            </a:lvl1pPr>
            <a:lvl2pPr marL="457200" indent="0">
              <a:buFont typeface="Arial" panose="020B0604020202020204" pitchFamily="34" charset="0"/>
              <a:buNone/>
              <a:defRPr/>
            </a:lvl2pPr>
          </a:lstStyle>
          <a:p>
            <a:pPr lvl="0"/>
            <a:r>
              <a:rPr lang="en-US" dirty="0"/>
              <a:t>Enter text here </a:t>
            </a:r>
          </a:p>
          <a:p>
            <a:pPr>
              <a:lnSpc>
                <a:spcPct val="100000"/>
              </a:lnSpc>
            </a:pPr>
            <a:endParaRPr lang="en-US" sz="1600" dirty="0">
              <a:latin typeface="Montserrat Light" pitchFamily="2" charset="77"/>
            </a:endParaRPr>
          </a:p>
        </p:txBody>
      </p:sp>
      <p:sp>
        <p:nvSpPr>
          <p:cNvPr id="21" name="Text Placeholder 7">
            <a:extLst>
              <a:ext uri="{FF2B5EF4-FFF2-40B4-BE49-F238E27FC236}">
                <a16:creationId xmlns:a16="http://schemas.microsoft.com/office/drawing/2014/main" id="{9AAE023B-8D8D-2547-AFDD-34E7022B65AD}"/>
              </a:ext>
            </a:extLst>
          </p:cNvPr>
          <p:cNvSpPr>
            <a:spLocks noGrp="1"/>
          </p:cNvSpPr>
          <p:nvPr>
            <p:ph type="body" sz="quarter" idx="18" hasCustomPrompt="1"/>
          </p:nvPr>
        </p:nvSpPr>
        <p:spPr>
          <a:xfrm>
            <a:off x="4191023" y="4217293"/>
            <a:ext cx="7200878" cy="419750"/>
          </a:xfrm>
          <a:prstGeom prst="rect">
            <a:avLst/>
          </a:prstGeom>
        </p:spPr>
        <p:txBody>
          <a:bodyPr>
            <a:noAutofit/>
          </a:bodyPr>
          <a:lstStyle>
            <a:lvl1pPr marL="0" indent="0">
              <a:buFontTx/>
              <a:buNone/>
              <a:defRPr sz="1100" b="0" i="0">
                <a:latin typeface="Montserrat" pitchFamily="2" charset="77"/>
              </a:defRPr>
            </a:lvl1pPr>
            <a:lvl2pPr marL="457200" indent="0">
              <a:buFont typeface="Arial" panose="020B0604020202020204" pitchFamily="34" charset="0"/>
              <a:buNone/>
              <a:defRPr/>
            </a:lvl2pPr>
          </a:lstStyle>
          <a:p>
            <a:pPr lvl="0"/>
            <a:r>
              <a:rPr lang="en-US" dirty="0"/>
              <a:t>Enter text here</a:t>
            </a:r>
          </a:p>
          <a:p>
            <a:pPr>
              <a:lnSpc>
                <a:spcPct val="100000"/>
              </a:lnSpc>
            </a:pPr>
            <a:endParaRPr lang="en-US" sz="1600" dirty="0">
              <a:latin typeface="Montserrat Light" pitchFamily="2" charset="77"/>
            </a:endParaRPr>
          </a:p>
        </p:txBody>
      </p:sp>
      <p:sp>
        <p:nvSpPr>
          <p:cNvPr id="3" name="Title 2">
            <a:extLst>
              <a:ext uri="{FF2B5EF4-FFF2-40B4-BE49-F238E27FC236}">
                <a16:creationId xmlns:a16="http://schemas.microsoft.com/office/drawing/2014/main" id="{0D7BE81B-C514-B844-84DA-FD7938C78736}"/>
              </a:ext>
            </a:extLst>
          </p:cNvPr>
          <p:cNvSpPr>
            <a:spLocks noGrp="1"/>
          </p:cNvSpPr>
          <p:nvPr>
            <p:ph type="title" hasCustomPrompt="1"/>
          </p:nvPr>
        </p:nvSpPr>
        <p:spPr>
          <a:xfrm>
            <a:off x="800100" y="483830"/>
            <a:ext cx="10591801" cy="1009336"/>
          </a:xfrm>
        </p:spPr>
        <p:txBody>
          <a:bodyPr/>
          <a:lstStyle>
            <a:lvl1pPr>
              <a:defRPr/>
            </a:lvl1pPr>
          </a:lstStyle>
          <a:p>
            <a:r>
              <a:rPr lang="en-US" dirty="0"/>
              <a:t>INTRODUCTION: ALL CONTENT ONE SLIDE</a:t>
            </a:r>
          </a:p>
        </p:txBody>
      </p:sp>
      <p:sp>
        <p:nvSpPr>
          <p:cNvPr id="17" name="Text Placeholder 16">
            <a:extLst>
              <a:ext uri="{FF2B5EF4-FFF2-40B4-BE49-F238E27FC236}">
                <a16:creationId xmlns:a16="http://schemas.microsoft.com/office/drawing/2014/main" id="{FCC057E5-AD11-1F40-883C-77C71A104FB1}"/>
              </a:ext>
            </a:extLst>
          </p:cNvPr>
          <p:cNvSpPr>
            <a:spLocks noGrp="1"/>
          </p:cNvSpPr>
          <p:nvPr>
            <p:ph type="body" sz="quarter" idx="20" hasCustomPrompt="1"/>
          </p:nvPr>
        </p:nvSpPr>
        <p:spPr>
          <a:xfrm>
            <a:off x="796514" y="1611557"/>
            <a:ext cx="2967745" cy="4271533"/>
          </a:xfrm>
          <a:prstGeom prst="rect">
            <a:avLst/>
          </a:prstGeom>
        </p:spPr>
        <p:txBody>
          <a:bodyPr>
            <a:normAutofit/>
          </a:bodyPr>
          <a:lstStyle>
            <a:lvl1pPr>
              <a:defRPr sz="1600" b="0" i="0">
                <a:latin typeface="Montserrat Light" pitchFamily="2" charset="77"/>
              </a:defRPr>
            </a:lvl1pPr>
            <a:lvl2pPr>
              <a:defRPr sz="1500"/>
            </a:lvl2pPr>
            <a:lvl3pPr>
              <a:defRPr sz="1500"/>
            </a:lvl3pPr>
            <a:lvl4pPr>
              <a:defRPr sz="1500"/>
            </a:lvl4pPr>
            <a:lvl5pPr>
              <a:defRPr sz="1500"/>
            </a:lvl5pPr>
          </a:lstStyle>
          <a:p>
            <a:pPr lvl="0"/>
            <a:r>
              <a:rPr lang="en-US" dirty="0"/>
              <a:t>Enter text here </a:t>
            </a:r>
          </a:p>
          <a:p>
            <a:pPr lvl="0"/>
            <a:endParaRPr lang="en-US" dirty="0"/>
          </a:p>
        </p:txBody>
      </p:sp>
      <p:sp>
        <p:nvSpPr>
          <p:cNvPr id="16" name="Text Placeholder 5">
            <a:extLst>
              <a:ext uri="{FF2B5EF4-FFF2-40B4-BE49-F238E27FC236}">
                <a16:creationId xmlns:a16="http://schemas.microsoft.com/office/drawing/2014/main" id="{46B59C3B-8367-F44B-ADB5-A3E74BF280D3}"/>
              </a:ext>
            </a:extLst>
          </p:cNvPr>
          <p:cNvSpPr>
            <a:spLocks noGrp="1"/>
          </p:cNvSpPr>
          <p:nvPr>
            <p:ph type="body" sz="quarter" idx="21" hasCustomPrompt="1"/>
          </p:nvPr>
        </p:nvSpPr>
        <p:spPr>
          <a:xfrm>
            <a:off x="4189146" y="2423930"/>
            <a:ext cx="7206341" cy="1023777"/>
          </a:xfrm>
          <a:prstGeom prst="rect">
            <a:avLst/>
          </a:prstGeom>
        </p:spPr>
        <p:txBody>
          <a:bodyPr>
            <a:noAutofit/>
          </a:bodyPr>
          <a:lstStyle>
            <a:lvl1pPr marL="457200" marR="0" indent="-457200" algn="l" defTabSz="914400" rtl="0" eaLnBrk="1" fontAlgn="auto" latinLnBrk="0" hangingPunct="1">
              <a:lnSpc>
                <a:spcPct val="90000"/>
              </a:lnSpc>
              <a:spcBef>
                <a:spcPts val="1000"/>
              </a:spcBef>
              <a:spcAft>
                <a:spcPts val="0"/>
              </a:spcAft>
              <a:buClrTx/>
              <a:buSzTx/>
              <a:buFontTx/>
              <a:buBlip>
                <a:blip r:embed="rId2"/>
              </a:buBlip>
              <a:tabLst/>
              <a:defRPr sz="1100" b="0" i="0">
                <a:latin typeface="Montserrat Light" pitchFamily="2" charset="77"/>
              </a:defRPr>
            </a:lvl1pPr>
          </a:lstStyle>
          <a:p>
            <a:pPr lvl="0"/>
            <a:r>
              <a:rPr lang="en-US" dirty="0"/>
              <a:t>Bullet point</a:t>
            </a:r>
          </a:p>
          <a:p>
            <a:pPr lvl="0"/>
            <a:r>
              <a:rPr lang="en-US" dirty="0"/>
              <a:t>Bullet point</a:t>
            </a:r>
          </a:p>
          <a:p>
            <a:pPr lvl="0"/>
            <a:r>
              <a:rPr lang="en-US" dirty="0"/>
              <a:t>Bullet point</a:t>
            </a:r>
          </a:p>
          <a:p>
            <a:pPr lvl="0"/>
            <a:endParaRPr lang="en-US" dirty="0"/>
          </a:p>
        </p:txBody>
      </p:sp>
      <p:sp>
        <p:nvSpPr>
          <p:cNvPr id="19" name="Rectangle 18">
            <a:extLst>
              <a:ext uri="{FF2B5EF4-FFF2-40B4-BE49-F238E27FC236}">
                <a16:creationId xmlns:a16="http://schemas.microsoft.com/office/drawing/2014/main" id="{1AA7E893-83D5-3540-8089-5F86F15CF4BA}"/>
              </a:ext>
            </a:extLst>
          </p:cNvPr>
          <p:cNvSpPr/>
          <p:nvPr userDrawn="1"/>
        </p:nvSpPr>
        <p:spPr>
          <a:xfrm rot="5400000" flipH="1">
            <a:off x="7691709" y="46026"/>
            <a:ext cx="69335" cy="7123067"/>
          </a:xfrm>
          <a:prstGeom prst="rect">
            <a:avLst/>
          </a:prstGeom>
          <a:solidFill>
            <a:srgbClr val="DD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7">
            <a:extLst>
              <a:ext uri="{FF2B5EF4-FFF2-40B4-BE49-F238E27FC236}">
                <a16:creationId xmlns:a16="http://schemas.microsoft.com/office/drawing/2014/main" id="{840D8719-E8EA-0A49-8BF6-E25D383F5F0E}"/>
              </a:ext>
            </a:extLst>
          </p:cNvPr>
          <p:cNvSpPr>
            <a:spLocks noGrp="1"/>
          </p:cNvSpPr>
          <p:nvPr>
            <p:ph type="body" sz="quarter" idx="22" hasCustomPrompt="1"/>
          </p:nvPr>
        </p:nvSpPr>
        <p:spPr>
          <a:xfrm>
            <a:off x="4189146" y="1566862"/>
            <a:ext cx="7202755" cy="469448"/>
          </a:xfrm>
          <a:prstGeom prst="rect">
            <a:avLst/>
          </a:prstGeom>
        </p:spPr>
        <p:txBody>
          <a:bodyPr>
            <a:noAutofit/>
          </a:bodyPr>
          <a:lstStyle>
            <a:lvl1pPr marL="0" indent="0">
              <a:buFontTx/>
              <a:buNone/>
              <a:defRPr sz="1800" b="0" i="0">
                <a:solidFill>
                  <a:srgbClr val="FF5F00"/>
                </a:solidFill>
                <a:latin typeface="Montserrat Medium" pitchFamily="2" charset="77"/>
              </a:defRPr>
            </a:lvl1pPr>
            <a:lvl2pPr marL="457200" indent="0">
              <a:buFont typeface="Arial" panose="020B0604020202020204" pitchFamily="34" charset="0"/>
              <a:buNone/>
              <a:defRPr/>
            </a:lvl2pPr>
          </a:lstStyle>
          <a:p>
            <a:pPr lvl="0"/>
            <a:r>
              <a:rPr lang="en-US" dirty="0"/>
              <a:t>Sub-Head</a:t>
            </a:r>
          </a:p>
          <a:p>
            <a:pPr>
              <a:lnSpc>
                <a:spcPct val="100000"/>
              </a:lnSpc>
            </a:pPr>
            <a:endParaRPr lang="en-US" sz="1600" dirty="0">
              <a:latin typeface="Montserrat Light" pitchFamily="2" charset="77"/>
            </a:endParaRPr>
          </a:p>
        </p:txBody>
      </p:sp>
      <p:sp>
        <p:nvSpPr>
          <p:cNvPr id="23" name="Text Placeholder 7">
            <a:extLst>
              <a:ext uri="{FF2B5EF4-FFF2-40B4-BE49-F238E27FC236}">
                <a16:creationId xmlns:a16="http://schemas.microsoft.com/office/drawing/2014/main" id="{30E9E50B-6038-4D4A-9869-076C4FE3296D}"/>
              </a:ext>
            </a:extLst>
          </p:cNvPr>
          <p:cNvSpPr>
            <a:spLocks noGrp="1"/>
          </p:cNvSpPr>
          <p:nvPr>
            <p:ph type="body" sz="quarter" idx="23" hasCustomPrompt="1"/>
          </p:nvPr>
        </p:nvSpPr>
        <p:spPr>
          <a:xfrm>
            <a:off x="4191000" y="3829673"/>
            <a:ext cx="7200901" cy="387620"/>
          </a:xfrm>
          <a:prstGeom prst="rect">
            <a:avLst/>
          </a:prstGeom>
        </p:spPr>
        <p:txBody>
          <a:bodyPr>
            <a:noAutofit/>
          </a:bodyPr>
          <a:lstStyle>
            <a:lvl1pPr marL="0" indent="0">
              <a:buFontTx/>
              <a:buNone/>
              <a:defRPr sz="1800" b="0" i="0">
                <a:solidFill>
                  <a:srgbClr val="722282"/>
                </a:solidFill>
                <a:latin typeface="Montserrat Medium" pitchFamily="2" charset="77"/>
              </a:defRPr>
            </a:lvl1pPr>
            <a:lvl2pPr marL="457200" indent="0">
              <a:buFont typeface="Arial" panose="020B0604020202020204" pitchFamily="34" charset="0"/>
              <a:buNone/>
              <a:defRPr/>
            </a:lvl2pPr>
          </a:lstStyle>
          <a:p>
            <a:pPr lvl="0"/>
            <a:r>
              <a:rPr lang="en-US" dirty="0"/>
              <a:t>Sub-Head</a:t>
            </a:r>
          </a:p>
          <a:p>
            <a:pPr>
              <a:lnSpc>
                <a:spcPct val="100000"/>
              </a:lnSpc>
            </a:pPr>
            <a:endParaRPr lang="en-US" sz="1600" dirty="0">
              <a:latin typeface="Montserrat Light" pitchFamily="2" charset="77"/>
            </a:endParaRPr>
          </a:p>
        </p:txBody>
      </p:sp>
      <p:sp>
        <p:nvSpPr>
          <p:cNvPr id="8" name="Slide Number Placeholder 7">
            <a:extLst>
              <a:ext uri="{FF2B5EF4-FFF2-40B4-BE49-F238E27FC236}">
                <a16:creationId xmlns:a16="http://schemas.microsoft.com/office/drawing/2014/main" id="{36FC85D3-B7E4-492A-9B75-1315F5912D25}"/>
              </a:ext>
            </a:extLst>
          </p:cNvPr>
          <p:cNvSpPr>
            <a:spLocks noGrp="1"/>
          </p:cNvSpPr>
          <p:nvPr>
            <p:ph type="sldNum" sz="quarter" idx="25"/>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1979622277"/>
      </p:ext>
    </p:extLst>
  </p:cSld>
  <p:clrMapOvr>
    <a:masterClrMapping/>
  </p:clrMapOvr>
  <p:extLst>
    <p:ext uri="{DCECCB84-F9BA-43D5-87BE-67443E8EF086}">
      <p15:sldGuideLst xmlns:p15="http://schemas.microsoft.com/office/powerpoint/2012/main">
        <p15:guide id="1" pos="2376" userDrawn="1">
          <p15:clr>
            <a:srgbClr val="FBAE40"/>
          </p15:clr>
        </p15:guide>
        <p15:guide id="2" pos="2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 Column List with Subhea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1AFD4021-0586-0A4E-B45C-E974D2C9D997}"/>
              </a:ext>
            </a:extLst>
          </p:cNvPr>
          <p:cNvSpPr>
            <a:spLocks noGrp="1"/>
          </p:cNvSpPr>
          <p:nvPr>
            <p:ph type="body" sz="quarter" idx="14" hasCustomPrompt="1"/>
          </p:nvPr>
        </p:nvSpPr>
        <p:spPr>
          <a:xfrm>
            <a:off x="800100" y="3427959"/>
            <a:ext cx="4891719" cy="2132184"/>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Pct val="150000"/>
              <a:buFontTx/>
              <a:buNone/>
              <a:tabLst/>
              <a:defRPr sz="12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lvl="0"/>
            <a:endParaRPr lang="en-US" dirty="0"/>
          </a:p>
          <a:p>
            <a:pPr lvl="0"/>
            <a:endParaRPr lang="en-US" dirty="0"/>
          </a:p>
          <a:p>
            <a:pPr lvl="0"/>
            <a:endParaRPr lang="en-US" dirty="0"/>
          </a:p>
        </p:txBody>
      </p:sp>
      <p:sp>
        <p:nvSpPr>
          <p:cNvPr id="18" name="Text Placeholder 7">
            <a:extLst>
              <a:ext uri="{FF2B5EF4-FFF2-40B4-BE49-F238E27FC236}">
                <a16:creationId xmlns:a16="http://schemas.microsoft.com/office/drawing/2014/main" id="{7DBE8B77-459E-F148-BA8F-EDBC4CA7F9E0}"/>
              </a:ext>
            </a:extLst>
          </p:cNvPr>
          <p:cNvSpPr>
            <a:spLocks noGrp="1"/>
          </p:cNvSpPr>
          <p:nvPr>
            <p:ph type="body" sz="quarter" idx="16" hasCustomPrompt="1"/>
          </p:nvPr>
        </p:nvSpPr>
        <p:spPr>
          <a:xfrm>
            <a:off x="800101" y="2580411"/>
            <a:ext cx="4865056" cy="706481"/>
          </a:xfrm>
          <a:prstGeom prst="rect">
            <a:avLst/>
          </a:prstGeom>
        </p:spPr>
        <p:txBody>
          <a:bodyPr>
            <a:noAutofit/>
          </a:bodyPr>
          <a:lstStyle>
            <a:lvl1pPr marL="0" indent="0">
              <a:buFontTx/>
              <a:buNone/>
              <a:defRPr sz="1200" b="0" i="0">
                <a:latin typeface="Montserrat" pitchFamily="2" charset="77"/>
              </a:defRPr>
            </a:lvl1pPr>
            <a:lvl2pPr marL="457200" indent="0">
              <a:buFont typeface="Arial" panose="020B0604020202020204" pitchFamily="34" charset="0"/>
              <a:buNone/>
              <a:defRPr/>
            </a:lvl2pPr>
          </a:lstStyle>
          <a:p>
            <a:pPr lvl="0"/>
            <a:r>
              <a:rPr lang="en-US" dirty="0"/>
              <a:t>Enter text here </a:t>
            </a:r>
          </a:p>
          <a:p>
            <a:pPr>
              <a:lnSpc>
                <a:spcPct val="100000"/>
              </a:lnSpc>
            </a:pPr>
            <a:endParaRPr lang="en-US" sz="1600" dirty="0">
              <a:latin typeface="Montserrat Light" pitchFamily="2" charset="77"/>
            </a:endParaRPr>
          </a:p>
        </p:txBody>
      </p:sp>
      <p:sp>
        <p:nvSpPr>
          <p:cNvPr id="21" name="Text Placeholder 7">
            <a:extLst>
              <a:ext uri="{FF2B5EF4-FFF2-40B4-BE49-F238E27FC236}">
                <a16:creationId xmlns:a16="http://schemas.microsoft.com/office/drawing/2014/main" id="{9AAE023B-8D8D-2547-AFDD-34E7022B65AD}"/>
              </a:ext>
            </a:extLst>
          </p:cNvPr>
          <p:cNvSpPr>
            <a:spLocks noGrp="1"/>
          </p:cNvSpPr>
          <p:nvPr>
            <p:ph type="body" sz="quarter" idx="18" hasCustomPrompt="1"/>
          </p:nvPr>
        </p:nvSpPr>
        <p:spPr>
          <a:xfrm>
            <a:off x="6096001" y="2580410"/>
            <a:ext cx="5295899" cy="706481"/>
          </a:xfrm>
          <a:prstGeom prst="rect">
            <a:avLst/>
          </a:prstGeom>
        </p:spPr>
        <p:txBody>
          <a:bodyPr>
            <a:noAutofit/>
          </a:bodyPr>
          <a:lstStyle>
            <a:lvl1pPr marL="0" indent="0">
              <a:buFontTx/>
              <a:buNone/>
              <a:defRPr sz="1200" b="0" i="0">
                <a:latin typeface="Montserrat" pitchFamily="2" charset="77"/>
              </a:defRPr>
            </a:lvl1pPr>
            <a:lvl2pPr marL="457200" indent="0">
              <a:buFont typeface="Arial" panose="020B0604020202020204" pitchFamily="34" charset="0"/>
              <a:buNone/>
              <a:defRPr/>
            </a:lvl2pPr>
          </a:lstStyle>
          <a:p>
            <a:pPr lvl="0"/>
            <a:r>
              <a:rPr lang="en-US" dirty="0"/>
              <a:t>Enter text here</a:t>
            </a:r>
          </a:p>
          <a:p>
            <a:pPr>
              <a:lnSpc>
                <a:spcPct val="100000"/>
              </a:lnSpc>
            </a:pPr>
            <a:endParaRPr lang="en-US" sz="1600" dirty="0">
              <a:latin typeface="Montserrat Light" pitchFamily="2" charset="77"/>
            </a:endParaRPr>
          </a:p>
        </p:txBody>
      </p:sp>
      <p:sp>
        <p:nvSpPr>
          <p:cNvPr id="16" name="Rectangle 15">
            <a:extLst>
              <a:ext uri="{FF2B5EF4-FFF2-40B4-BE49-F238E27FC236}">
                <a16:creationId xmlns:a16="http://schemas.microsoft.com/office/drawing/2014/main" id="{DBC97695-9979-5446-8B82-4654A5D05D22}"/>
              </a:ext>
            </a:extLst>
          </p:cNvPr>
          <p:cNvSpPr/>
          <p:nvPr userDrawn="1"/>
        </p:nvSpPr>
        <p:spPr>
          <a:xfrm>
            <a:off x="5860901" y="2019300"/>
            <a:ext cx="54364" cy="3238500"/>
          </a:xfrm>
          <a:prstGeom prst="rect">
            <a:avLst/>
          </a:prstGeom>
          <a:solidFill>
            <a:srgbClr val="DD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E130E68-9198-5145-ACE0-36B8700091AB}"/>
              </a:ext>
            </a:extLst>
          </p:cNvPr>
          <p:cNvSpPr>
            <a:spLocks noGrp="1"/>
          </p:cNvSpPr>
          <p:nvPr>
            <p:ph type="title" hasCustomPrompt="1"/>
          </p:nvPr>
        </p:nvSpPr>
        <p:spPr/>
        <p:txBody>
          <a:bodyPr/>
          <a:lstStyle/>
          <a:p>
            <a:r>
              <a:rPr lang="en-US" dirty="0"/>
              <a:t>LOWER SINGLE LINE TITLE</a:t>
            </a:r>
          </a:p>
        </p:txBody>
      </p:sp>
      <p:sp>
        <p:nvSpPr>
          <p:cNvPr id="20" name="Text Placeholder 7">
            <a:extLst>
              <a:ext uri="{FF2B5EF4-FFF2-40B4-BE49-F238E27FC236}">
                <a16:creationId xmlns:a16="http://schemas.microsoft.com/office/drawing/2014/main" id="{5BA79756-B8C8-B74E-8001-5E4DE29A375E}"/>
              </a:ext>
            </a:extLst>
          </p:cNvPr>
          <p:cNvSpPr>
            <a:spLocks noGrp="1"/>
          </p:cNvSpPr>
          <p:nvPr>
            <p:ph type="body" sz="quarter" idx="22" hasCustomPrompt="1"/>
          </p:nvPr>
        </p:nvSpPr>
        <p:spPr>
          <a:xfrm>
            <a:off x="800100" y="2140177"/>
            <a:ext cx="4891719" cy="419750"/>
          </a:xfrm>
          <a:prstGeom prst="rect">
            <a:avLst/>
          </a:prstGeom>
        </p:spPr>
        <p:txBody>
          <a:bodyPr>
            <a:noAutofit/>
          </a:bodyPr>
          <a:lstStyle>
            <a:lvl1pPr marL="0" indent="0">
              <a:buFontTx/>
              <a:buNone/>
              <a:defRPr sz="1800" b="0" i="0">
                <a:solidFill>
                  <a:srgbClr val="FF5F00"/>
                </a:solidFill>
                <a:latin typeface="Montserrat Medium" pitchFamily="2" charset="77"/>
              </a:defRPr>
            </a:lvl1pPr>
            <a:lvl2pPr marL="457200" indent="0">
              <a:buFont typeface="Arial" panose="020B0604020202020204" pitchFamily="34" charset="0"/>
              <a:buNone/>
              <a:defRPr/>
            </a:lvl2pPr>
          </a:lstStyle>
          <a:p>
            <a:pPr lvl="0"/>
            <a:r>
              <a:rPr lang="en-US" dirty="0"/>
              <a:t>Sub-head</a:t>
            </a:r>
          </a:p>
          <a:p>
            <a:pPr>
              <a:lnSpc>
                <a:spcPct val="100000"/>
              </a:lnSpc>
            </a:pPr>
            <a:endParaRPr lang="en-US" sz="1600" dirty="0">
              <a:latin typeface="Montserrat Light" pitchFamily="2" charset="77"/>
            </a:endParaRPr>
          </a:p>
        </p:txBody>
      </p:sp>
      <p:sp>
        <p:nvSpPr>
          <p:cNvPr id="22" name="Text Placeholder 7">
            <a:extLst>
              <a:ext uri="{FF2B5EF4-FFF2-40B4-BE49-F238E27FC236}">
                <a16:creationId xmlns:a16="http://schemas.microsoft.com/office/drawing/2014/main" id="{99CBC0C4-6241-E841-AC9C-067B142AE575}"/>
              </a:ext>
            </a:extLst>
          </p:cNvPr>
          <p:cNvSpPr>
            <a:spLocks noGrp="1"/>
          </p:cNvSpPr>
          <p:nvPr>
            <p:ph type="body" sz="quarter" idx="23" hasCustomPrompt="1"/>
          </p:nvPr>
        </p:nvSpPr>
        <p:spPr>
          <a:xfrm>
            <a:off x="6111009" y="2127045"/>
            <a:ext cx="5280891" cy="432882"/>
          </a:xfrm>
          <a:prstGeom prst="rect">
            <a:avLst/>
          </a:prstGeom>
        </p:spPr>
        <p:txBody>
          <a:bodyPr>
            <a:noAutofit/>
          </a:bodyPr>
          <a:lstStyle>
            <a:lvl1pPr marL="0" indent="0">
              <a:buFontTx/>
              <a:buNone/>
              <a:defRPr sz="1800" b="0" i="0">
                <a:solidFill>
                  <a:srgbClr val="722282"/>
                </a:solidFill>
                <a:latin typeface="Montserrat Medium" pitchFamily="2" charset="77"/>
              </a:defRPr>
            </a:lvl1pPr>
            <a:lvl2pPr marL="457200" indent="0">
              <a:buFont typeface="Arial" panose="020B0604020202020204" pitchFamily="34" charset="0"/>
              <a:buNone/>
              <a:defRPr/>
            </a:lvl2pPr>
          </a:lstStyle>
          <a:p>
            <a:pPr lvl="0"/>
            <a:r>
              <a:rPr lang="en-US" dirty="0"/>
              <a:t>Sub-head</a:t>
            </a:r>
          </a:p>
          <a:p>
            <a:pPr>
              <a:lnSpc>
                <a:spcPct val="100000"/>
              </a:lnSpc>
            </a:pPr>
            <a:endParaRPr lang="en-US" sz="1600" dirty="0">
              <a:latin typeface="Montserrat Light" pitchFamily="2" charset="77"/>
            </a:endParaRPr>
          </a:p>
        </p:txBody>
      </p:sp>
      <p:sp>
        <p:nvSpPr>
          <p:cNvPr id="13" name="Text Placeholder 5">
            <a:extLst>
              <a:ext uri="{FF2B5EF4-FFF2-40B4-BE49-F238E27FC236}">
                <a16:creationId xmlns:a16="http://schemas.microsoft.com/office/drawing/2014/main" id="{5764119F-53A7-C541-8567-62EECB951DCB}"/>
              </a:ext>
            </a:extLst>
          </p:cNvPr>
          <p:cNvSpPr>
            <a:spLocks noGrp="1"/>
          </p:cNvSpPr>
          <p:nvPr>
            <p:ph type="body" sz="quarter" idx="24" hasCustomPrompt="1"/>
          </p:nvPr>
        </p:nvSpPr>
        <p:spPr>
          <a:xfrm>
            <a:off x="6096000" y="3427958"/>
            <a:ext cx="4891719" cy="213218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Pct val="150000"/>
              <a:buFontTx/>
              <a:buNone/>
              <a:tabLst/>
              <a:defRPr sz="12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lvl="0"/>
            <a:endParaRPr lang="en-US" dirty="0"/>
          </a:p>
          <a:p>
            <a:pPr lvl="0"/>
            <a:endParaRPr lang="en-US" dirty="0"/>
          </a:p>
          <a:p>
            <a:pPr lvl="0"/>
            <a:endParaRPr lang="en-US" dirty="0"/>
          </a:p>
        </p:txBody>
      </p:sp>
      <p:sp>
        <p:nvSpPr>
          <p:cNvPr id="6" name="Footer Placeholder 5">
            <a:extLst>
              <a:ext uri="{FF2B5EF4-FFF2-40B4-BE49-F238E27FC236}">
                <a16:creationId xmlns:a16="http://schemas.microsoft.com/office/drawing/2014/main" id="{1D7B39E8-0288-46FF-ABC4-142E54FCD56F}"/>
              </a:ext>
            </a:extLst>
          </p:cNvPr>
          <p:cNvSpPr>
            <a:spLocks noGrp="1"/>
          </p:cNvSpPr>
          <p:nvPr>
            <p:ph type="ftr" sz="quarter" idx="25"/>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7A47200-ACCC-462C-AECE-2E734D592BAC}"/>
              </a:ext>
            </a:extLst>
          </p:cNvPr>
          <p:cNvSpPr>
            <a:spLocks noGrp="1"/>
          </p:cNvSpPr>
          <p:nvPr>
            <p:ph type="sldNum" sz="quarter" idx="26"/>
          </p:nvPr>
        </p:nvSpPr>
        <p:spPr/>
        <p:txBody>
          <a:bodyPr/>
          <a:lstStyle/>
          <a:p>
            <a:fld id="{6FBDDA51-4CB2-4BC1-8339-72EC117A3582}" type="slidenum">
              <a:rPr lang="en-US" smtClean="0"/>
              <a:pPr/>
              <a:t>‹#›</a:t>
            </a:fld>
            <a:endParaRPr lang="en-US" dirty="0"/>
          </a:p>
        </p:txBody>
      </p:sp>
      <p:pic>
        <p:nvPicPr>
          <p:cNvPr id="12" name="Picture 11">
            <a:extLst>
              <a:ext uri="{FF2B5EF4-FFF2-40B4-BE49-F238E27FC236}">
                <a16:creationId xmlns:a16="http://schemas.microsoft.com/office/drawing/2014/main" id="{1D891E78-1128-E145-B2B1-9C9116502754}"/>
              </a:ext>
            </a:extLst>
          </p:cNvPr>
          <p:cNvPicPr>
            <a:picLocks noChangeAspect="1"/>
          </p:cNvPicPr>
          <p:nvPr userDrawn="1"/>
        </p:nvPicPr>
        <p:blipFill>
          <a:blip r:embed="rId3"/>
          <a:stretch>
            <a:fillRect/>
          </a:stretch>
        </p:blipFill>
        <p:spPr>
          <a:xfrm>
            <a:off x="852994" y="6012442"/>
            <a:ext cx="842939" cy="362108"/>
          </a:xfrm>
          <a:prstGeom prst="rect">
            <a:avLst/>
          </a:prstGeom>
        </p:spPr>
      </p:pic>
    </p:spTree>
    <p:extLst>
      <p:ext uri="{BB962C8B-B14F-4D97-AF65-F5344CB8AC3E}">
        <p14:creationId xmlns:p14="http://schemas.microsoft.com/office/powerpoint/2010/main" val="3526153582"/>
      </p:ext>
    </p:extLst>
  </p:cSld>
  <p:clrMapOvr>
    <a:masterClrMapping/>
  </p:clrMapOvr>
  <p:extLst>
    <p:ext uri="{DCECCB84-F9BA-43D5-87BE-67443E8EF086}">
      <p15:sldGuideLst xmlns:p15="http://schemas.microsoft.com/office/powerpoint/2012/main">
        <p15:guide id="1" pos="3576" userDrawn="1">
          <p15:clr>
            <a:srgbClr val="FBAE40"/>
          </p15:clr>
        </p15:guide>
        <p15:guide id="2" orient="horz" pos="120" userDrawn="1">
          <p15:clr>
            <a:srgbClr val="FBAE40"/>
          </p15:clr>
        </p15:guide>
        <p15:guide id="3"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 Column Copy with Upper 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FFAD9-785C-894F-9E71-F3E3C4669B62}"/>
              </a:ext>
            </a:extLst>
          </p:cNvPr>
          <p:cNvSpPr>
            <a:spLocks noGrp="1"/>
          </p:cNvSpPr>
          <p:nvPr>
            <p:ph type="title" hasCustomPrompt="1"/>
          </p:nvPr>
        </p:nvSpPr>
        <p:spPr>
          <a:xfrm>
            <a:off x="800100" y="698078"/>
            <a:ext cx="10553700" cy="806164"/>
          </a:xfrm>
        </p:spPr>
        <p:txBody>
          <a:bodyPr/>
          <a:lstStyle/>
          <a:p>
            <a:r>
              <a:rPr lang="en-US" dirty="0"/>
              <a:t>UPPER SINGLE LINE TITLE USE FOR MORE CONTENT</a:t>
            </a:r>
          </a:p>
        </p:txBody>
      </p:sp>
      <p:sp>
        <p:nvSpPr>
          <p:cNvPr id="13" name="Text Placeholder 7">
            <a:extLst>
              <a:ext uri="{FF2B5EF4-FFF2-40B4-BE49-F238E27FC236}">
                <a16:creationId xmlns:a16="http://schemas.microsoft.com/office/drawing/2014/main" id="{C69EA60B-E166-3D47-A40F-F88BACDCBDC6}"/>
              </a:ext>
            </a:extLst>
          </p:cNvPr>
          <p:cNvSpPr>
            <a:spLocks noGrp="1"/>
          </p:cNvSpPr>
          <p:nvPr>
            <p:ph type="body" sz="quarter" idx="24" hasCustomPrompt="1"/>
          </p:nvPr>
        </p:nvSpPr>
        <p:spPr>
          <a:xfrm>
            <a:off x="817431" y="1600200"/>
            <a:ext cx="5773869" cy="419100"/>
          </a:xfrm>
          <a:prstGeom prst="rect">
            <a:avLst/>
          </a:prstGeom>
        </p:spPr>
        <p:txBody>
          <a:bodyPr>
            <a:noAutofit/>
          </a:bodyPr>
          <a:lstStyle>
            <a:lvl1pPr>
              <a:defRPr sz="1600" b="0" i="0">
                <a:solidFill>
                  <a:srgbClr val="722282"/>
                </a:solidFill>
                <a:latin typeface="Montserrat Medium" pitchFamily="2" charset="77"/>
              </a:defRPr>
            </a:lvl1pPr>
            <a:lvl2pPr>
              <a:defRPr sz="1800" b="0" i="0">
                <a:solidFill>
                  <a:srgbClr val="1F0147"/>
                </a:solidFill>
                <a:latin typeface="Montserrat Medium" pitchFamily="2" charset="77"/>
              </a:defRPr>
            </a:lvl2pPr>
            <a:lvl3pPr>
              <a:defRPr sz="1800" b="0" i="0">
                <a:solidFill>
                  <a:srgbClr val="1F0147"/>
                </a:solidFill>
                <a:latin typeface="Montserrat Medium" pitchFamily="2" charset="77"/>
              </a:defRPr>
            </a:lvl3pPr>
            <a:lvl4pPr>
              <a:defRPr sz="1800" b="0" i="0">
                <a:solidFill>
                  <a:srgbClr val="1F0147"/>
                </a:solidFill>
                <a:latin typeface="Montserrat Medium" pitchFamily="2" charset="77"/>
              </a:defRPr>
            </a:lvl4pPr>
            <a:lvl5pPr>
              <a:defRPr sz="1800" b="0" i="0">
                <a:solidFill>
                  <a:srgbClr val="1F0147"/>
                </a:solidFill>
                <a:latin typeface="Montserrat Medium" pitchFamily="2" charset="77"/>
              </a:defRPr>
            </a:lvl5pPr>
          </a:lstStyle>
          <a:p>
            <a:pPr lvl="0"/>
            <a:r>
              <a:rPr lang="en-US" dirty="0"/>
              <a:t>Sub-head</a:t>
            </a:r>
          </a:p>
        </p:txBody>
      </p:sp>
      <p:sp>
        <p:nvSpPr>
          <p:cNvPr id="14" name="Text Placeholder 7">
            <a:extLst>
              <a:ext uri="{FF2B5EF4-FFF2-40B4-BE49-F238E27FC236}">
                <a16:creationId xmlns:a16="http://schemas.microsoft.com/office/drawing/2014/main" id="{E1ABF3B1-59BC-F448-BFE0-F666A309A0A4}"/>
              </a:ext>
            </a:extLst>
          </p:cNvPr>
          <p:cNvSpPr>
            <a:spLocks noGrp="1"/>
          </p:cNvSpPr>
          <p:nvPr>
            <p:ph type="body" sz="quarter" idx="25" hasCustomPrompt="1"/>
          </p:nvPr>
        </p:nvSpPr>
        <p:spPr>
          <a:xfrm>
            <a:off x="6981429" y="1600200"/>
            <a:ext cx="5713215" cy="419100"/>
          </a:xfrm>
          <a:prstGeom prst="rect">
            <a:avLst/>
          </a:prstGeom>
        </p:spPr>
        <p:txBody>
          <a:bodyPr>
            <a:noAutofit/>
          </a:bodyPr>
          <a:lstStyle>
            <a:lvl1pPr>
              <a:defRPr sz="1600" b="0" i="0">
                <a:solidFill>
                  <a:srgbClr val="FF5F00"/>
                </a:solidFill>
                <a:latin typeface="Montserrat Medium" pitchFamily="2" charset="77"/>
              </a:defRPr>
            </a:lvl1pPr>
            <a:lvl2pPr>
              <a:defRPr sz="1800" b="0" i="0">
                <a:solidFill>
                  <a:srgbClr val="1F0147"/>
                </a:solidFill>
                <a:latin typeface="Montserrat Medium" pitchFamily="2" charset="77"/>
              </a:defRPr>
            </a:lvl2pPr>
            <a:lvl3pPr>
              <a:defRPr sz="1800" b="0" i="0">
                <a:solidFill>
                  <a:srgbClr val="1F0147"/>
                </a:solidFill>
                <a:latin typeface="Montserrat Medium" pitchFamily="2" charset="77"/>
              </a:defRPr>
            </a:lvl3pPr>
            <a:lvl4pPr>
              <a:defRPr sz="1800" b="0" i="0">
                <a:solidFill>
                  <a:srgbClr val="1F0147"/>
                </a:solidFill>
                <a:latin typeface="Montserrat Medium" pitchFamily="2" charset="77"/>
              </a:defRPr>
            </a:lvl4pPr>
            <a:lvl5pPr>
              <a:defRPr sz="1800" b="0" i="0">
                <a:solidFill>
                  <a:srgbClr val="1F0147"/>
                </a:solidFill>
                <a:latin typeface="Montserrat Medium" pitchFamily="2" charset="77"/>
              </a:defRPr>
            </a:lvl5pPr>
          </a:lstStyle>
          <a:p>
            <a:pPr lvl="0"/>
            <a:r>
              <a:rPr lang="en-US" dirty="0"/>
              <a:t>Sub-head</a:t>
            </a:r>
          </a:p>
        </p:txBody>
      </p:sp>
      <p:sp>
        <p:nvSpPr>
          <p:cNvPr id="9" name="Content Placeholder 5">
            <a:extLst>
              <a:ext uri="{FF2B5EF4-FFF2-40B4-BE49-F238E27FC236}">
                <a16:creationId xmlns:a16="http://schemas.microsoft.com/office/drawing/2014/main" id="{11E8A6BC-2020-9543-A04E-0EED7526D2FA}"/>
              </a:ext>
            </a:extLst>
          </p:cNvPr>
          <p:cNvSpPr>
            <a:spLocks noGrp="1"/>
          </p:cNvSpPr>
          <p:nvPr>
            <p:ph sz="quarter" idx="26" hasCustomPrompt="1"/>
          </p:nvPr>
        </p:nvSpPr>
        <p:spPr>
          <a:xfrm>
            <a:off x="800100" y="2133600"/>
            <a:ext cx="5791200" cy="3276600"/>
          </a:xfrm>
        </p:spPr>
        <p:txBody>
          <a:bodyPr>
            <a:normAutofit/>
          </a:bodyPr>
          <a:lstStyle>
            <a:lvl1pPr marL="0" marR="0" indent="0" algn="l" defTabSz="914400" rtl="0" eaLnBrk="1" fontAlgn="auto" latinLnBrk="0" hangingPunct="1">
              <a:lnSpc>
                <a:spcPct val="90000"/>
              </a:lnSpc>
              <a:spcBef>
                <a:spcPts val="1000"/>
              </a:spcBef>
              <a:spcAft>
                <a:spcPts val="600"/>
              </a:spcAft>
              <a:buClrTx/>
              <a:buSzTx/>
              <a:buFontTx/>
              <a:buNone/>
              <a:tabLst/>
              <a:defRPr sz="1100" b="0" i="0">
                <a:latin typeface="Montserrat Light" pitchFamily="2" charset="77"/>
              </a:defRPr>
            </a:lvl1pPr>
            <a:lvl2pPr>
              <a:defRPr sz="1400" b="0" i="0">
                <a:latin typeface="Montserrat Light" pitchFamily="2" charset="77"/>
              </a:defRPr>
            </a:lvl2pPr>
            <a:lvl3pPr>
              <a:defRPr sz="1400" b="0" i="0">
                <a:latin typeface="Montserrat Light" pitchFamily="2" charset="77"/>
              </a:defRPr>
            </a:lvl3pPr>
            <a:lvl4pPr>
              <a:defRPr sz="1400" b="0" i="0">
                <a:latin typeface="Montserrat Light" pitchFamily="2" charset="77"/>
              </a:defRPr>
            </a:lvl4pPr>
            <a:lvl5pPr>
              <a:defRPr sz="1400"/>
            </a:lvl5pPr>
          </a:lstStyle>
          <a:p>
            <a:pPr lvl="0">
              <a:spcAft>
                <a:spcPts val="600"/>
              </a:spcAft>
            </a:pPr>
            <a:r>
              <a:rPr lang="en-US" sz="1100" dirty="0">
                <a:latin typeface="Montserrat Light" pitchFamily="2" charset="77"/>
              </a:rPr>
              <a:t>Enter text here </a:t>
            </a:r>
            <a:endParaRPr lang="en-US" dirty="0"/>
          </a:p>
        </p:txBody>
      </p:sp>
      <p:sp>
        <p:nvSpPr>
          <p:cNvPr id="10" name="Content Placeholder 5">
            <a:extLst>
              <a:ext uri="{FF2B5EF4-FFF2-40B4-BE49-F238E27FC236}">
                <a16:creationId xmlns:a16="http://schemas.microsoft.com/office/drawing/2014/main" id="{889AFE72-4CBD-F945-8423-540D8BEFDA5E}"/>
              </a:ext>
            </a:extLst>
          </p:cNvPr>
          <p:cNvSpPr>
            <a:spLocks noGrp="1"/>
          </p:cNvSpPr>
          <p:nvPr>
            <p:ph sz="quarter" idx="27" hasCustomPrompt="1"/>
          </p:nvPr>
        </p:nvSpPr>
        <p:spPr>
          <a:xfrm>
            <a:off x="6954157" y="2133600"/>
            <a:ext cx="4437743" cy="3276600"/>
          </a:xfrm>
        </p:spPr>
        <p:txBody>
          <a:bodyPr>
            <a:normAutofit/>
          </a:bodyPr>
          <a:lstStyle>
            <a:lvl1pPr marL="0" marR="0" indent="0" algn="l" defTabSz="914400" rtl="0" eaLnBrk="1" fontAlgn="auto" latinLnBrk="0" hangingPunct="1">
              <a:lnSpc>
                <a:spcPct val="90000"/>
              </a:lnSpc>
              <a:spcBef>
                <a:spcPts val="1000"/>
              </a:spcBef>
              <a:spcAft>
                <a:spcPts val="600"/>
              </a:spcAft>
              <a:buClrTx/>
              <a:buSzTx/>
              <a:buFontTx/>
              <a:buNone/>
              <a:tabLst/>
              <a:defRPr sz="1100" b="0" i="0">
                <a:latin typeface="Montserrat Light" pitchFamily="2" charset="77"/>
              </a:defRPr>
            </a:lvl1pPr>
            <a:lvl2pPr>
              <a:defRPr sz="1400" b="0" i="0">
                <a:latin typeface="Montserrat Light" pitchFamily="2" charset="77"/>
              </a:defRPr>
            </a:lvl2pPr>
            <a:lvl3pPr>
              <a:defRPr sz="1400" b="0" i="0">
                <a:latin typeface="Montserrat Light" pitchFamily="2" charset="77"/>
              </a:defRPr>
            </a:lvl3pPr>
            <a:lvl4pPr>
              <a:defRPr sz="1400" b="0" i="0">
                <a:latin typeface="Montserrat Light" pitchFamily="2" charset="77"/>
              </a:defRPr>
            </a:lvl4pPr>
            <a:lvl5pPr>
              <a:defRPr sz="1400"/>
            </a:lvl5pPr>
          </a:lstStyle>
          <a:p>
            <a:pPr lvl="0">
              <a:spcAft>
                <a:spcPts val="600"/>
              </a:spcAft>
            </a:pPr>
            <a:r>
              <a:rPr lang="en-US" sz="1100" dirty="0">
                <a:latin typeface="Montserrat Light" pitchFamily="2" charset="77"/>
              </a:rPr>
              <a:t>Enter text here</a:t>
            </a:r>
          </a:p>
          <a:p>
            <a:pPr lvl="1"/>
            <a:endParaRPr lang="en-US" dirty="0"/>
          </a:p>
        </p:txBody>
      </p:sp>
      <p:sp>
        <p:nvSpPr>
          <p:cNvPr id="6" name="Footer Placeholder 5">
            <a:extLst>
              <a:ext uri="{FF2B5EF4-FFF2-40B4-BE49-F238E27FC236}">
                <a16:creationId xmlns:a16="http://schemas.microsoft.com/office/drawing/2014/main" id="{E13F2CA2-BDB0-451A-A072-E4CF3F185BD7}"/>
              </a:ext>
            </a:extLst>
          </p:cNvPr>
          <p:cNvSpPr>
            <a:spLocks noGrp="1"/>
          </p:cNvSpPr>
          <p:nvPr>
            <p:ph type="ftr" sz="quarter" idx="28"/>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A7D46B3-480B-4F13-BE8D-B007602AD7A5}"/>
              </a:ext>
            </a:extLst>
          </p:cNvPr>
          <p:cNvSpPr>
            <a:spLocks noGrp="1"/>
          </p:cNvSpPr>
          <p:nvPr>
            <p:ph type="sldNum" sz="quarter" idx="29"/>
          </p:nvPr>
        </p:nvSpPr>
        <p:spPr/>
        <p:txBody>
          <a:bodyPr/>
          <a:lstStyle/>
          <a:p>
            <a:fld id="{6FBDDA51-4CB2-4BC1-8339-72EC117A3582}" type="slidenum">
              <a:rPr lang="en-US" smtClean="0"/>
              <a:pPr/>
              <a:t>‹#›</a:t>
            </a:fld>
            <a:endParaRPr lang="en-US" dirty="0"/>
          </a:p>
        </p:txBody>
      </p:sp>
      <p:pic>
        <p:nvPicPr>
          <p:cNvPr id="11" name="Picture 10">
            <a:extLst>
              <a:ext uri="{FF2B5EF4-FFF2-40B4-BE49-F238E27FC236}">
                <a16:creationId xmlns:a16="http://schemas.microsoft.com/office/drawing/2014/main" id="{93E2068A-D401-D54F-8AD3-EF014F2A554B}"/>
              </a:ext>
            </a:extLst>
          </p:cNvPr>
          <p:cNvPicPr>
            <a:picLocks noChangeAspect="1"/>
          </p:cNvPicPr>
          <p:nvPr userDrawn="1"/>
        </p:nvPicPr>
        <p:blipFill>
          <a:blip r:embed="rId2"/>
          <a:stretch>
            <a:fillRect/>
          </a:stretch>
        </p:blipFill>
        <p:spPr>
          <a:xfrm>
            <a:off x="852994" y="6012442"/>
            <a:ext cx="842939" cy="362108"/>
          </a:xfrm>
          <a:prstGeom prst="rect">
            <a:avLst/>
          </a:prstGeom>
        </p:spPr>
      </p:pic>
    </p:spTree>
    <p:extLst>
      <p:ext uri="{BB962C8B-B14F-4D97-AF65-F5344CB8AC3E}">
        <p14:creationId xmlns:p14="http://schemas.microsoft.com/office/powerpoint/2010/main" val="320843008"/>
      </p:ext>
    </p:extLst>
  </p:cSld>
  <p:clrMapOvr>
    <a:masterClrMapping/>
  </p:clrMapOvr>
  <p:extLst>
    <p:ext uri="{DCECCB84-F9BA-43D5-87BE-67443E8EF086}">
      <p15:sldGuideLst xmlns:p15="http://schemas.microsoft.com/office/powerpoint/2012/main">
        <p15:guide id="1" pos="4152" userDrawn="1">
          <p15:clr>
            <a:srgbClr val="FBAE40"/>
          </p15:clr>
        </p15:guide>
        <p15:guide id="2" pos="438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 Column Copy with Lower Titl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00263EB-5948-3444-8D37-631C0B291718}"/>
              </a:ext>
            </a:extLst>
          </p:cNvPr>
          <p:cNvSpPr>
            <a:spLocks noGrp="1"/>
          </p:cNvSpPr>
          <p:nvPr>
            <p:ph type="body" sz="quarter" idx="24" hasCustomPrompt="1"/>
          </p:nvPr>
        </p:nvSpPr>
        <p:spPr>
          <a:xfrm>
            <a:off x="817431" y="2133600"/>
            <a:ext cx="5773869" cy="419100"/>
          </a:xfrm>
          <a:prstGeom prst="rect">
            <a:avLst/>
          </a:prstGeom>
        </p:spPr>
        <p:txBody>
          <a:bodyPr>
            <a:noAutofit/>
          </a:bodyPr>
          <a:lstStyle>
            <a:lvl1pPr>
              <a:defRPr sz="1600" b="0" i="0">
                <a:solidFill>
                  <a:srgbClr val="722282"/>
                </a:solidFill>
                <a:latin typeface="Montserrat Medium" pitchFamily="2" charset="77"/>
              </a:defRPr>
            </a:lvl1pPr>
            <a:lvl2pPr>
              <a:defRPr sz="1800" b="0" i="0">
                <a:solidFill>
                  <a:srgbClr val="1F0147"/>
                </a:solidFill>
                <a:latin typeface="Montserrat Medium" pitchFamily="2" charset="77"/>
              </a:defRPr>
            </a:lvl2pPr>
            <a:lvl3pPr>
              <a:defRPr sz="1800" b="0" i="0">
                <a:solidFill>
                  <a:srgbClr val="1F0147"/>
                </a:solidFill>
                <a:latin typeface="Montserrat Medium" pitchFamily="2" charset="77"/>
              </a:defRPr>
            </a:lvl3pPr>
            <a:lvl4pPr>
              <a:defRPr sz="1800" b="0" i="0">
                <a:solidFill>
                  <a:srgbClr val="1F0147"/>
                </a:solidFill>
                <a:latin typeface="Montserrat Medium" pitchFamily="2" charset="77"/>
              </a:defRPr>
            </a:lvl4pPr>
            <a:lvl5pPr>
              <a:defRPr sz="1800" b="0" i="0">
                <a:solidFill>
                  <a:srgbClr val="1F0147"/>
                </a:solidFill>
                <a:latin typeface="Montserrat Medium" pitchFamily="2" charset="77"/>
              </a:defRPr>
            </a:lvl5pPr>
          </a:lstStyle>
          <a:p>
            <a:pPr lvl="0"/>
            <a:r>
              <a:rPr lang="en-US" dirty="0"/>
              <a:t>Sub-head</a:t>
            </a:r>
          </a:p>
        </p:txBody>
      </p:sp>
      <p:sp>
        <p:nvSpPr>
          <p:cNvPr id="16" name="Text Placeholder 7">
            <a:extLst>
              <a:ext uri="{FF2B5EF4-FFF2-40B4-BE49-F238E27FC236}">
                <a16:creationId xmlns:a16="http://schemas.microsoft.com/office/drawing/2014/main" id="{33C2011F-BB6A-3348-972D-6C50269D174D}"/>
              </a:ext>
            </a:extLst>
          </p:cNvPr>
          <p:cNvSpPr>
            <a:spLocks noGrp="1"/>
          </p:cNvSpPr>
          <p:nvPr>
            <p:ph type="body" sz="quarter" idx="25" hasCustomPrompt="1"/>
          </p:nvPr>
        </p:nvSpPr>
        <p:spPr>
          <a:xfrm>
            <a:off x="6981429" y="2133600"/>
            <a:ext cx="5713215" cy="419100"/>
          </a:xfrm>
          <a:prstGeom prst="rect">
            <a:avLst/>
          </a:prstGeom>
        </p:spPr>
        <p:txBody>
          <a:bodyPr>
            <a:noAutofit/>
          </a:bodyPr>
          <a:lstStyle>
            <a:lvl1pPr>
              <a:defRPr sz="1600" b="0" i="0">
                <a:solidFill>
                  <a:srgbClr val="FF5F00"/>
                </a:solidFill>
                <a:latin typeface="Montserrat Medium" pitchFamily="2" charset="77"/>
              </a:defRPr>
            </a:lvl1pPr>
            <a:lvl2pPr>
              <a:defRPr sz="1800" b="0" i="0">
                <a:solidFill>
                  <a:srgbClr val="1F0147"/>
                </a:solidFill>
                <a:latin typeface="Montserrat Medium" pitchFamily="2" charset="77"/>
              </a:defRPr>
            </a:lvl2pPr>
            <a:lvl3pPr>
              <a:defRPr sz="1800" b="0" i="0">
                <a:solidFill>
                  <a:srgbClr val="1F0147"/>
                </a:solidFill>
                <a:latin typeface="Montserrat Medium" pitchFamily="2" charset="77"/>
              </a:defRPr>
            </a:lvl3pPr>
            <a:lvl4pPr>
              <a:defRPr sz="1800" b="0" i="0">
                <a:solidFill>
                  <a:srgbClr val="1F0147"/>
                </a:solidFill>
                <a:latin typeface="Montserrat Medium" pitchFamily="2" charset="77"/>
              </a:defRPr>
            </a:lvl4pPr>
            <a:lvl5pPr>
              <a:defRPr sz="1800" b="0" i="0">
                <a:solidFill>
                  <a:srgbClr val="1F0147"/>
                </a:solidFill>
                <a:latin typeface="Montserrat Medium" pitchFamily="2" charset="77"/>
              </a:defRPr>
            </a:lvl5pPr>
          </a:lstStyle>
          <a:p>
            <a:pPr lvl="0"/>
            <a:r>
              <a:rPr lang="en-US" dirty="0"/>
              <a:t>Sub-head</a:t>
            </a:r>
          </a:p>
        </p:txBody>
      </p:sp>
      <p:sp>
        <p:nvSpPr>
          <p:cNvPr id="4" name="Title 3">
            <a:extLst>
              <a:ext uri="{FF2B5EF4-FFF2-40B4-BE49-F238E27FC236}">
                <a16:creationId xmlns:a16="http://schemas.microsoft.com/office/drawing/2014/main" id="{21BFFAD9-785C-894F-9E71-F3E3C4669B62}"/>
              </a:ext>
            </a:extLst>
          </p:cNvPr>
          <p:cNvSpPr>
            <a:spLocks noGrp="1"/>
          </p:cNvSpPr>
          <p:nvPr>
            <p:ph type="title" hasCustomPrompt="1"/>
          </p:nvPr>
        </p:nvSpPr>
        <p:spPr>
          <a:xfrm>
            <a:off x="800100" y="1180370"/>
            <a:ext cx="10553700" cy="806164"/>
          </a:xfrm>
        </p:spPr>
        <p:txBody>
          <a:bodyPr/>
          <a:lstStyle/>
          <a:p>
            <a:r>
              <a:rPr lang="en-US" dirty="0"/>
              <a:t>SINGLE LOWER LINE TITLE USE FOR LESS CONTENT</a:t>
            </a:r>
          </a:p>
        </p:txBody>
      </p:sp>
      <p:sp>
        <p:nvSpPr>
          <p:cNvPr id="6" name="Content Placeholder 5">
            <a:extLst>
              <a:ext uri="{FF2B5EF4-FFF2-40B4-BE49-F238E27FC236}">
                <a16:creationId xmlns:a16="http://schemas.microsoft.com/office/drawing/2014/main" id="{BE9E78A0-0735-1E42-80F0-B456456D049D}"/>
              </a:ext>
            </a:extLst>
          </p:cNvPr>
          <p:cNvSpPr>
            <a:spLocks noGrp="1"/>
          </p:cNvSpPr>
          <p:nvPr>
            <p:ph sz="quarter" idx="26" hasCustomPrompt="1"/>
          </p:nvPr>
        </p:nvSpPr>
        <p:spPr>
          <a:xfrm>
            <a:off x="816264" y="2552700"/>
            <a:ext cx="5775035" cy="3276600"/>
          </a:xfrm>
        </p:spPr>
        <p:txBody>
          <a:bodyPr>
            <a:normAutofit/>
          </a:bodyPr>
          <a:lstStyle>
            <a:lvl1pPr>
              <a:defRPr sz="1400" b="0" i="0">
                <a:latin typeface="Montserrat Light" pitchFamily="2" charset="77"/>
              </a:defRPr>
            </a:lvl1pPr>
            <a:lvl2pPr>
              <a:defRPr sz="1400" b="0" i="0">
                <a:latin typeface="Montserrat Light" pitchFamily="2" charset="77"/>
              </a:defRPr>
            </a:lvl2pPr>
            <a:lvl3pPr>
              <a:defRPr sz="1400" b="0" i="0">
                <a:latin typeface="Montserrat Light" pitchFamily="2" charset="77"/>
              </a:defRPr>
            </a:lvl3pPr>
            <a:lvl4pPr>
              <a:defRPr sz="1400" b="0" i="0">
                <a:latin typeface="Montserrat Light" pitchFamily="2" charset="77"/>
              </a:defRPr>
            </a:lvl4pPr>
            <a:lvl5pPr>
              <a:defRPr sz="1400"/>
            </a:lvl5pPr>
          </a:lstStyle>
          <a:p>
            <a:pPr lvl="0"/>
            <a:r>
              <a:rPr lang="en-US" dirty="0"/>
              <a:t>Enter text here</a:t>
            </a:r>
          </a:p>
          <a:p>
            <a:pPr lvl="1"/>
            <a:endParaRPr lang="en-US" dirty="0"/>
          </a:p>
        </p:txBody>
      </p:sp>
      <p:sp>
        <p:nvSpPr>
          <p:cNvPr id="13" name="Content Placeholder 5">
            <a:extLst>
              <a:ext uri="{FF2B5EF4-FFF2-40B4-BE49-F238E27FC236}">
                <a16:creationId xmlns:a16="http://schemas.microsoft.com/office/drawing/2014/main" id="{6DD843FE-3989-8445-8958-81FB4922E5B4}"/>
              </a:ext>
            </a:extLst>
          </p:cNvPr>
          <p:cNvSpPr>
            <a:spLocks noGrp="1"/>
          </p:cNvSpPr>
          <p:nvPr>
            <p:ph sz="quarter" idx="27" hasCustomPrompt="1"/>
          </p:nvPr>
        </p:nvSpPr>
        <p:spPr>
          <a:xfrm>
            <a:off x="6981428" y="2552700"/>
            <a:ext cx="4394307" cy="3276600"/>
          </a:xfrm>
        </p:spPr>
        <p:txBody>
          <a:bodyPr>
            <a:normAutofit/>
          </a:bodyPr>
          <a:lstStyle>
            <a:lvl1pPr>
              <a:defRPr sz="1400" b="0" i="0">
                <a:latin typeface="Montserrat Light" pitchFamily="2" charset="77"/>
              </a:defRPr>
            </a:lvl1pPr>
            <a:lvl2pPr>
              <a:defRPr sz="1400" b="0" i="0">
                <a:latin typeface="Montserrat Light" pitchFamily="2" charset="77"/>
              </a:defRPr>
            </a:lvl2pPr>
            <a:lvl3pPr>
              <a:defRPr sz="1400" b="0" i="0">
                <a:latin typeface="Montserrat Light" pitchFamily="2" charset="77"/>
              </a:defRPr>
            </a:lvl3pPr>
            <a:lvl4pPr>
              <a:defRPr sz="1400" b="0" i="0">
                <a:latin typeface="Montserrat Light" pitchFamily="2" charset="77"/>
              </a:defRPr>
            </a:lvl4pPr>
            <a:lvl5pPr>
              <a:defRPr sz="1400"/>
            </a:lvl5pPr>
          </a:lstStyle>
          <a:p>
            <a:pPr lvl="0"/>
            <a:r>
              <a:rPr lang="en-US" dirty="0"/>
              <a:t>Enter text here </a:t>
            </a:r>
          </a:p>
          <a:p>
            <a:pPr lvl="1"/>
            <a:endParaRPr lang="en-US" dirty="0"/>
          </a:p>
        </p:txBody>
      </p:sp>
      <p:sp>
        <p:nvSpPr>
          <p:cNvPr id="7" name="Footer Placeholder 6">
            <a:extLst>
              <a:ext uri="{FF2B5EF4-FFF2-40B4-BE49-F238E27FC236}">
                <a16:creationId xmlns:a16="http://schemas.microsoft.com/office/drawing/2014/main" id="{9CB0693F-97D1-4FE7-87E3-B8C725C5A6E8}"/>
              </a:ext>
            </a:extLst>
          </p:cNvPr>
          <p:cNvSpPr>
            <a:spLocks noGrp="1"/>
          </p:cNvSpPr>
          <p:nvPr>
            <p:ph type="ftr" sz="quarter" idx="28"/>
          </p:nvPr>
        </p:nvSpPr>
        <p:spPr>
          <a:xfrm>
            <a:off x="4104523" y="6922965"/>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0B4E758-2CB3-4FFE-B1DC-172E649B6757}"/>
              </a:ext>
            </a:extLst>
          </p:cNvPr>
          <p:cNvSpPr>
            <a:spLocks noGrp="1"/>
          </p:cNvSpPr>
          <p:nvPr>
            <p:ph type="sldNum" sz="quarter" idx="29"/>
          </p:nvPr>
        </p:nvSpPr>
        <p:spPr/>
        <p:txBody>
          <a:bodyPr/>
          <a:lstStyle/>
          <a:p>
            <a:fld id="{6FBDDA51-4CB2-4BC1-8339-72EC117A3582}" type="slidenum">
              <a:rPr lang="en-US" smtClean="0"/>
              <a:pPr/>
              <a:t>‹#›</a:t>
            </a:fld>
            <a:endParaRPr lang="en-US" dirty="0"/>
          </a:p>
        </p:txBody>
      </p:sp>
      <p:pic>
        <p:nvPicPr>
          <p:cNvPr id="10" name="Picture 9">
            <a:extLst>
              <a:ext uri="{FF2B5EF4-FFF2-40B4-BE49-F238E27FC236}">
                <a16:creationId xmlns:a16="http://schemas.microsoft.com/office/drawing/2014/main" id="{8AE1F9C6-E4A4-0A41-B115-B448BFF9E69C}"/>
              </a:ext>
            </a:extLst>
          </p:cNvPr>
          <p:cNvPicPr>
            <a:picLocks noChangeAspect="1"/>
          </p:cNvPicPr>
          <p:nvPr userDrawn="1"/>
        </p:nvPicPr>
        <p:blipFill>
          <a:blip r:embed="rId2"/>
          <a:stretch>
            <a:fillRect/>
          </a:stretch>
        </p:blipFill>
        <p:spPr>
          <a:xfrm>
            <a:off x="852994" y="6012442"/>
            <a:ext cx="842939" cy="362108"/>
          </a:xfrm>
          <a:prstGeom prst="rect">
            <a:avLst/>
          </a:prstGeom>
        </p:spPr>
      </p:pic>
    </p:spTree>
    <p:extLst>
      <p:ext uri="{BB962C8B-B14F-4D97-AF65-F5344CB8AC3E}">
        <p14:creationId xmlns:p14="http://schemas.microsoft.com/office/powerpoint/2010/main" val="3809112492"/>
      </p:ext>
    </p:extLst>
  </p:cSld>
  <p:clrMapOvr>
    <a:masterClrMapping/>
  </p:clrMapOvr>
  <p:extLst>
    <p:ext uri="{DCECCB84-F9BA-43D5-87BE-67443E8EF086}">
      <p15:sldGuideLst xmlns:p15="http://schemas.microsoft.com/office/powerpoint/2012/main">
        <p15:guide id="1" pos="4152" userDrawn="1">
          <p15:clr>
            <a:srgbClr val="FBAE40"/>
          </p15:clr>
        </p15:guide>
        <p15:guide id="2" pos="43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How to Format ">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A0F47-62B6-A641-A567-42675DD7D28D}"/>
              </a:ext>
            </a:extLst>
          </p:cNvPr>
          <p:cNvSpPr>
            <a:spLocks noGrp="1"/>
          </p:cNvSpPr>
          <p:nvPr>
            <p:ph type="title" hasCustomPrompt="1"/>
          </p:nvPr>
        </p:nvSpPr>
        <p:spPr>
          <a:xfrm>
            <a:off x="4571999" y="433218"/>
            <a:ext cx="7144379" cy="1059538"/>
          </a:xfrm>
        </p:spPr>
        <p:txBody>
          <a:bodyPr/>
          <a:lstStyle>
            <a:lvl1pPr>
              <a:defRPr sz="4800"/>
            </a:lvl1pPr>
          </a:lstStyle>
          <a:p>
            <a:r>
              <a:rPr lang="en-US" dirty="0"/>
              <a:t>ONE LINE TITLE - MORE CONTENT</a:t>
            </a:r>
          </a:p>
        </p:txBody>
      </p:sp>
      <p:sp>
        <p:nvSpPr>
          <p:cNvPr id="10" name="Content Placeholder 8">
            <a:extLst>
              <a:ext uri="{FF2B5EF4-FFF2-40B4-BE49-F238E27FC236}">
                <a16:creationId xmlns:a16="http://schemas.microsoft.com/office/drawing/2014/main" id="{011BDD2C-B1DC-2948-BE27-F3215EE5FC04}"/>
              </a:ext>
            </a:extLst>
          </p:cNvPr>
          <p:cNvSpPr>
            <a:spLocks noGrp="1"/>
          </p:cNvSpPr>
          <p:nvPr>
            <p:ph sz="quarter" idx="13" hasCustomPrompt="1"/>
          </p:nvPr>
        </p:nvSpPr>
        <p:spPr>
          <a:xfrm>
            <a:off x="4572000" y="1620644"/>
            <a:ext cx="6819900" cy="473494"/>
          </a:xfrm>
        </p:spPr>
        <p:txBody>
          <a:bodyPr>
            <a:normAutofit/>
          </a:bodyPr>
          <a:lstStyle>
            <a:lvl1pPr>
              <a:defRPr sz="1800" b="0" i="0">
                <a:solidFill>
                  <a:srgbClr val="FF5F00"/>
                </a:solidFill>
                <a:latin typeface="Montserrat Medium" pitchFamily="2" charset="77"/>
              </a:defRPr>
            </a:lvl1pPr>
          </a:lstStyle>
          <a:p>
            <a:pPr lvl="0"/>
            <a:r>
              <a:rPr lang="en-US" dirty="0"/>
              <a:t>Content Starts Here</a:t>
            </a:r>
          </a:p>
        </p:txBody>
      </p:sp>
      <p:sp>
        <p:nvSpPr>
          <p:cNvPr id="16" name="Text Placeholder 15">
            <a:extLst>
              <a:ext uri="{FF2B5EF4-FFF2-40B4-BE49-F238E27FC236}">
                <a16:creationId xmlns:a16="http://schemas.microsoft.com/office/drawing/2014/main" id="{37916899-1550-EE48-A265-2682B78AB477}"/>
              </a:ext>
            </a:extLst>
          </p:cNvPr>
          <p:cNvSpPr>
            <a:spLocks noGrp="1"/>
          </p:cNvSpPr>
          <p:nvPr>
            <p:ph type="body" sz="quarter" idx="15" hasCustomPrompt="1"/>
          </p:nvPr>
        </p:nvSpPr>
        <p:spPr>
          <a:xfrm>
            <a:off x="800100" y="876300"/>
            <a:ext cx="3276600" cy="1028700"/>
          </a:xfrm>
        </p:spPr>
        <p:txBody>
          <a:bodyPr/>
          <a:lstStyle>
            <a:lvl1pPr>
              <a:defRPr b="1">
                <a:solidFill>
                  <a:srgbClr val="FF0000"/>
                </a:solidFill>
              </a:defRPr>
            </a:lvl1pPr>
          </a:lstStyle>
          <a:p>
            <a:pPr lvl="0"/>
            <a:r>
              <a:rPr lang="en-US" dirty="0"/>
              <a:t>1. HOW TO FORMAT TITLES </a:t>
            </a:r>
          </a:p>
        </p:txBody>
      </p:sp>
      <p:sp>
        <p:nvSpPr>
          <p:cNvPr id="8" name="Content Placeholder 4">
            <a:extLst>
              <a:ext uri="{FF2B5EF4-FFF2-40B4-BE49-F238E27FC236}">
                <a16:creationId xmlns:a16="http://schemas.microsoft.com/office/drawing/2014/main" id="{5DE9C316-F877-D24B-8D21-54EAC8556C51}"/>
              </a:ext>
            </a:extLst>
          </p:cNvPr>
          <p:cNvSpPr>
            <a:spLocks noGrp="1"/>
          </p:cNvSpPr>
          <p:nvPr>
            <p:ph sz="quarter" idx="16" hasCustomPrompt="1"/>
          </p:nvPr>
        </p:nvSpPr>
        <p:spPr>
          <a:xfrm>
            <a:off x="4572000" y="2133600"/>
            <a:ext cx="6819900" cy="3695700"/>
          </a:xfrm>
        </p:spPr>
        <p:txBody>
          <a:bodyPr>
            <a:normAutofit/>
          </a:bodyPr>
          <a:lstStyle>
            <a:lvl1pPr>
              <a:lnSpc>
                <a:spcPct val="100000"/>
              </a:lnSpc>
              <a:defRPr sz="1100" b="0" i="0">
                <a:latin typeface="Montserrat Light" pitchFamily="2" charset="77"/>
              </a:defRPr>
            </a:lvl1pPr>
            <a:lvl2pPr>
              <a:defRPr sz="1800" b="0" i="0">
                <a:latin typeface="Montserrat Light" pitchFamily="2" charset="77"/>
              </a:defRPr>
            </a:lvl2pPr>
            <a:lvl3pPr>
              <a:defRPr sz="1800" b="0" i="0">
                <a:latin typeface="Montserrat Light" pitchFamily="2" charset="77"/>
              </a:defRPr>
            </a:lvl3pPr>
            <a:lvl4pPr>
              <a:defRPr sz="1800" b="0" i="0">
                <a:latin typeface="Montserrat Light" pitchFamily="2" charset="77"/>
              </a:defRPr>
            </a:lvl4pPr>
            <a:lvl5pPr>
              <a:defRPr sz="1800" b="0" i="0">
                <a:latin typeface="Montserrat Light" pitchFamily="2" charset="77"/>
              </a:defRPr>
            </a:lvl5pPr>
          </a:lstStyle>
          <a:p>
            <a:pPr lvl="0"/>
            <a:r>
              <a:rPr lang="en-US" dirty="0"/>
              <a:t>Enter text here</a:t>
            </a:r>
          </a:p>
        </p:txBody>
      </p:sp>
      <p:sp>
        <p:nvSpPr>
          <p:cNvPr id="5" name="Footer Placeholder 4">
            <a:extLst>
              <a:ext uri="{FF2B5EF4-FFF2-40B4-BE49-F238E27FC236}">
                <a16:creationId xmlns:a16="http://schemas.microsoft.com/office/drawing/2014/main" id="{1ADAFA83-D809-4372-851C-BE48CF973ABC}"/>
              </a:ext>
            </a:extLst>
          </p:cNvPr>
          <p:cNvSpPr>
            <a:spLocks noGrp="1"/>
          </p:cNvSpPr>
          <p:nvPr>
            <p:ph type="ftr" sz="quarter" idx="17"/>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2C410AD-C305-4622-ADC9-C9E6EC679A53}"/>
              </a:ext>
            </a:extLst>
          </p:cNvPr>
          <p:cNvSpPr>
            <a:spLocks noGrp="1"/>
          </p:cNvSpPr>
          <p:nvPr>
            <p:ph type="sldNum" sz="quarter" idx="18"/>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995098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 Column List with Subheads">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27" name="Text Placeholder 11">
            <a:extLst>
              <a:ext uri="{FF2B5EF4-FFF2-40B4-BE49-F238E27FC236}">
                <a16:creationId xmlns:a16="http://schemas.microsoft.com/office/drawing/2014/main" id="{D2C8230A-E7B6-6349-9B0C-9D4DC33A78DA}"/>
              </a:ext>
            </a:extLst>
          </p:cNvPr>
          <p:cNvSpPr>
            <a:spLocks noGrp="1"/>
          </p:cNvSpPr>
          <p:nvPr>
            <p:ph type="body" sz="quarter" idx="18" hasCustomPrompt="1"/>
          </p:nvPr>
        </p:nvSpPr>
        <p:spPr>
          <a:xfrm>
            <a:off x="814761" y="1617520"/>
            <a:ext cx="3273064" cy="319584"/>
          </a:xfrm>
          <a:prstGeom prst="rect">
            <a:avLst/>
          </a:prstGeom>
        </p:spPr>
        <p:txBody>
          <a:bodyPr>
            <a:noAutofit/>
          </a:bodyPr>
          <a:lstStyle>
            <a:lvl1pPr marL="0" indent="0">
              <a:buFont typeface="Arial" panose="020B0604020202020204" pitchFamily="34" charset="0"/>
              <a:buNone/>
              <a:defRPr sz="1600" b="0" i="0">
                <a:solidFill>
                  <a:srgbClr val="A25EB5"/>
                </a:solidFill>
                <a:latin typeface="Montserrat Medium" pitchFamily="2" charset="77"/>
              </a:defRPr>
            </a:lvl1pPr>
          </a:lstStyle>
          <a:p>
            <a:pPr lvl="0"/>
            <a:r>
              <a:rPr lang="en-US" dirty="0"/>
              <a:t>Sub-head</a:t>
            </a:r>
          </a:p>
          <a:p>
            <a:pPr lvl="0"/>
            <a:endParaRPr lang="en-US" dirty="0"/>
          </a:p>
        </p:txBody>
      </p:sp>
      <p:sp>
        <p:nvSpPr>
          <p:cNvPr id="28" name="Text Placeholder 11">
            <a:extLst>
              <a:ext uri="{FF2B5EF4-FFF2-40B4-BE49-F238E27FC236}">
                <a16:creationId xmlns:a16="http://schemas.microsoft.com/office/drawing/2014/main" id="{DD19D63C-1B08-D746-97A3-4B096A8F7037}"/>
              </a:ext>
            </a:extLst>
          </p:cNvPr>
          <p:cNvSpPr>
            <a:spLocks noGrp="1"/>
          </p:cNvSpPr>
          <p:nvPr>
            <p:ph type="body" sz="quarter" idx="19" hasCustomPrompt="1"/>
          </p:nvPr>
        </p:nvSpPr>
        <p:spPr>
          <a:xfrm>
            <a:off x="4490671" y="1617520"/>
            <a:ext cx="3232175" cy="319584"/>
          </a:xfrm>
          <a:prstGeom prst="rect">
            <a:avLst/>
          </a:prstGeom>
        </p:spPr>
        <p:txBody>
          <a:bodyPr>
            <a:noAutofit/>
          </a:bodyPr>
          <a:lstStyle>
            <a:lvl1pPr marL="0" indent="0">
              <a:buFont typeface="Arial" panose="020B0604020202020204" pitchFamily="34" charset="0"/>
              <a:buNone/>
              <a:defRPr sz="1600" b="0" i="0">
                <a:solidFill>
                  <a:srgbClr val="FF5F00"/>
                </a:solidFill>
                <a:latin typeface="Montserrat Medium" pitchFamily="2" charset="77"/>
              </a:defRPr>
            </a:lvl1pPr>
          </a:lstStyle>
          <a:p>
            <a:pPr lvl="0"/>
            <a:r>
              <a:rPr lang="en-US" dirty="0"/>
              <a:t>Sub-head</a:t>
            </a:r>
          </a:p>
          <a:p>
            <a:pPr lvl="0"/>
            <a:endParaRPr lang="en-US" dirty="0"/>
          </a:p>
        </p:txBody>
      </p:sp>
      <p:sp>
        <p:nvSpPr>
          <p:cNvPr id="29" name="Text Placeholder 11">
            <a:extLst>
              <a:ext uri="{FF2B5EF4-FFF2-40B4-BE49-F238E27FC236}">
                <a16:creationId xmlns:a16="http://schemas.microsoft.com/office/drawing/2014/main" id="{18A3A0DE-8A28-A949-9B66-ED832A8A7E84}"/>
              </a:ext>
            </a:extLst>
          </p:cNvPr>
          <p:cNvSpPr>
            <a:spLocks noGrp="1"/>
          </p:cNvSpPr>
          <p:nvPr>
            <p:ph type="body" sz="quarter" idx="20" hasCustomPrompt="1"/>
          </p:nvPr>
        </p:nvSpPr>
        <p:spPr>
          <a:xfrm>
            <a:off x="8125692" y="1617520"/>
            <a:ext cx="3209598" cy="319584"/>
          </a:xfrm>
          <a:prstGeom prst="rect">
            <a:avLst/>
          </a:prstGeom>
        </p:spPr>
        <p:txBody>
          <a:bodyPr>
            <a:noAutofit/>
          </a:bodyPr>
          <a:lstStyle>
            <a:lvl1pPr marL="0" indent="0">
              <a:buFont typeface="Arial" panose="020B0604020202020204" pitchFamily="34" charset="0"/>
              <a:buNone/>
              <a:defRPr sz="1600" b="0" i="0">
                <a:solidFill>
                  <a:srgbClr val="009845"/>
                </a:solidFill>
                <a:latin typeface="Montserrat Medium" pitchFamily="2" charset="77"/>
              </a:defRPr>
            </a:lvl1pPr>
          </a:lstStyle>
          <a:p>
            <a:pPr lvl="0"/>
            <a:r>
              <a:rPr lang="en-US" dirty="0"/>
              <a:t>Sub-head</a:t>
            </a:r>
          </a:p>
          <a:p>
            <a:pPr lvl="0"/>
            <a:endParaRPr lang="en-US" dirty="0"/>
          </a:p>
        </p:txBody>
      </p:sp>
      <p:sp>
        <p:nvSpPr>
          <p:cNvPr id="6" name="Title 5">
            <a:extLst>
              <a:ext uri="{FF2B5EF4-FFF2-40B4-BE49-F238E27FC236}">
                <a16:creationId xmlns:a16="http://schemas.microsoft.com/office/drawing/2014/main" id="{DB16B3C1-72F2-014C-B529-F3A5C76FDF59}"/>
              </a:ext>
            </a:extLst>
          </p:cNvPr>
          <p:cNvSpPr>
            <a:spLocks noGrp="1"/>
          </p:cNvSpPr>
          <p:nvPr>
            <p:ph type="title" hasCustomPrompt="1"/>
          </p:nvPr>
        </p:nvSpPr>
        <p:spPr>
          <a:xfrm>
            <a:off x="800100" y="274236"/>
            <a:ext cx="10540652" cy="1228596"/>
          </a:xfrm>
        </p:spPr>
        <p:txBody>
          <a:bodyPr/>
          <a:lstStyle/>
          <a:p>
            <a:r>
              <a:rPr lang="en-US" dirty="0"/>
              <a:t>HEADLINE</a:t>
            </a:r>
          </a:p>
        </p:txBody>
      </p:sp>
      <p:sp>
        <p:nvSpPr>
          <p:cNvPr id="24" name="Text Placeholder 5">
            <a:extLst>
              <a:ext uri="{FF2B5EF4-FFF2-40B4-BE49-F238E27FC236}">
                <a16:creationId xmlns:a16="http://schemas.microsoft.com/office/drawing/2014/main" id="{DA8B45B4-C31B-6B46-9874-6B72BC1A02FD}"/>
              </a:ext>
            </a:extLst>
          </p:cNvPr>
          <p:cNvSpPr>
            <a:spLocks noGrp="1"/>
          </p:cNvSpPr>
          <p:nvPr>
            <p:ph type="body" sz="quarter" idx="21" hasCustomPrompt="1"/>
          </p:nvPr>
        </p:nvSpPr>
        <p:spPr>
          <a:xfrm>
            <a:off x="814761" y="1969054"/>
            <a:ext cx="3258989" cy="3915666"/>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p:txBody>
      </p:sp>
      <p:sp>
        <p:nvSpPr>
          <p:cNvPr id="13" name="Text Placeholder 5">
            <a:extLst>
              <a:ext uri="{FF2B5EF4-FFF2-40B4-BE49-F238E27FC236}">
                <a16:creationId xmlns:a16="http://schemas.microsoft.com/office/drawing/2014/main" id="{FE05C7B7-1EC6-0940-88D9-F9AC78095C30}"/>
              </a:ext>
            </a:extLst>
          </p:cNvPr>
          <p:cNvSpPr>
            <a:spLocks noGrp="1"/>
          </p:cNvSpPr>
          <p:nvPr>
            <p:ph type="body" sz="quarter" idx="22" hasCustomPrompt="1"/>
          </p:nvPr>
        </p:nvSpPr>
        <p:spPr>
          <a:xfrm>
            <a:off x="4481886" y="1969054"/>
            <a:ext cx="3258989" cy="3915666"/>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p:txBody>
      </p:sp>
      <p:sp>
        <p:nvSpPr>
          <p:cNvPr id="14" name="Text Placeholder 5">
            <a:extLst>
              <a:ext uri="{FF2B5EF4-FFF2-40B4-BE49-F238E27FC236}">
                <a16:creationId xmlns:a16="http://schemas.microsoft.com/office/drawing/2014/main" id="{C0E005A4-EF02-0243-9764-11A5FC6726E7}"/>
              </a:ext>
            </a:extLst>
          </p:cNvPr>
          <p:cNvSpPr>
            <a:spLocks noGrp="1"/>
          </p:cNvSpPr>
          <p:nvPr>
            <p:ph type="body" sz="quarter" idx="23" hasCustomPrompt="1"/>
          </p:nvPr>
        </p:nvSpPr>
        <p:spPr>
          <a:xfrm>
            <a:off x="8129961" y="1969054"/>
            <a:ext cx="3258989" cy="3915666"/>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p:txBody>
      </p:sp>
      <p:sp>
        <p:nvSpPr>
          <p:cNvPr id="3" name="Footer Placeholder 2">
            <a:extLst>
              <a:ext uri="{FF2B5EF4-FFF2-40B4-BE49-F238E27FC236}">
                <a16:creationId xmlns:a16="http://schemas.microsoft.com/office/drawing/2014/main" id="{7B147621-FCAA-4055-9C78-78E4FD71D9EB}"/>
              </a:ext>
            </a:extLst>
          </p:cNvPr>
          <p:cNvSpPr>
            <a:spLocks noGrp="1"/>
          </p:cNvSpPr>
          <p:nvPr>
            <p:ph type="ftr" sz="quarter" idx="24"/>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9D5D6F2-A1C7-4F44-90B7-D5F42DD53040}"/>
              </a:ext>
            </a:extLst>
          </p:cNvPr>
          <p:cNvSpPr>
            <a:spLocks noGrp="1"/>
          </p:cNvSpPr>
          <p:nvPr>
            <p:ph type="sldNum" sz="quarter" idx="25"/>
          </p:nvPr>
        </p:nvSpPr>
        <p:spPr/>
        <p:txBody>
          <a:bodyPr/>
          <a:lstStyle/>
          <a:p>
            <a:fld id="{6FBDDA51-4CB2-4BC1-8339-72EC117A3582}" type="slidenum">
              <a:rPr lang="en-US" smtClean="0"/>
              <a:pPr/>
              <a:t>‹#›</a:t>
            </a:fld>
            <a:endParaRPr lang="en-US" dirty="0"/>
          </a:p>
        </p:txBody>
      </p:sp>
      <p:pic>
        <p:nvPicPr>
          <p:cNvPr id="12" name="Picture 11">
            <a:extLst>
              <a:ext uri="{FF2B5EF4-FFF2-40B4-BE49-F238E27FC236}">
                <a16:creationId xmlns:a16="http://schemas.microsoft.com/office/drawing/2014/main" id="{BA5BC9E9-ECA8-FC4F-B728-CBA9A3F5E0AB}"/>
              </a:ext>
            </a:extLst>
          </p:cNvPr>
          <p:cNvPicPr>
            <a:picLocks noChangeAspect="1"/>
          </p:cNvPicPr>
          <p:nvPr userDrawn="1"/>
        </p:nvPicPr>
        <p:blipFill>
          <a:blip r:embed="rId3"/>
          <a:stretch>
            <a:fillRect/>
          </a:stretch>
        </p:blipFill>
        <p:spPr>
          <a:xfrm>
            <a:off x="852994" y="6012442"/>
            <a:ext cx="842939" cy="362108"/>
          </a:xfrm>
          <a:prstGeom prst="rect">
            <a:avLst/>
          </a:prstGeom>
        </p:spPr>
      </p:pic>
    </p:spTree>
    <p:extLst>
      <p:ext uri="{BB962C8B-B14F-4D97-AF65-F5344CB8AC3E}">
        <p14:creationId xmlns:p14="http://schemas.microsoft.com/office/powerpoint/2010/main" val="1986191626"/>
      </p:ext>
    </p:extLst>
  </p:cSld>
  <p:clrMapOvr>
    <a:masterClrMapping/>
  </p:clrMapOvr>
  <p:extLst>
    <p:ext uri="{DCECCB84-F9BA-43D5-87BE-67443E8EF086}">
      <p15:sldGuideLst xmlns:p15="http://schemas.microsoft.com/office/powerpoint/2012/main">
        <p15:guide id="1" pos="2568" userDrawn="1">
          <p15:clr>
            <a:srgbClr val="FBAE40"/>
          </p15:clr>
        </p15:guide>
        <p15:guide id="2" pos="2828" userDrawn="1">
          <p15:clr>
            <a:srgbClr val="FBAE40"/>
          </p15:clr>
        </p15:guide>
        <p15:guide id="3" pos="4887" userDrawn="1">
          <p15:clr>
            <a:srgbClr val="FBAE40"/>
          </p15:clr>
        </p15:guide>
        <p15:guide id="4" pos="51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 Column Double LIst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3A688B-EF50-5147-A1D2-7A148966824C}"/>
              </a:ext>
            </a:extLst>
          </p:cNvPr>
          <p:cNvSpPr/>
          <p:nvPr userDrawn="1"/>
        </p:nvSpPr>
        <p:spPr>
          <a:xfrm>
            <a:off x="304800" y="345688"/>
            <a:ext cx="4762500" cy="620751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itle 3">
            <a:extLst>
              <a:ext uri="{FF2B5EF4-FFF2-40B4-BE49-F238E27FC236}">
                <a16:creationId xmlns:a16="http://schemas.microsoft.com/office/drawing/2014/main" id="{84A0AECF-C1E8-DB4E-A9A5-631C60599442}"/>
              </a:ext>
            </a:extLst>
          </p:cNvPr>
          <p:cNvSpPr>
            <a:spLocks noGrp="1"/>
          </p:cNvSpPr>
          <p:nvPr>
            <p:ph type="title" hasCustomPrompt="1"/>
          </p:nvPr>
        </p:nvSpPr>
        <p:spPr>
          <a:xfrm>
            <a:off x="787052" y="685455"/>
            <a:ext cx="10553700" cy="806164"/>
          </a:xfrm>
        </p:spPr>
        <p:txBody>
          <a:bodyPr/>
          <a:lstStyle/>
          <a:p>
            <a:r>
              <a:rPr lang="en-US" dirty="0"/>
              <a:t>TWO COLUMN DOUBLE LIST LAYOUT </a:t>
            </a:r>
          </a:p>
        </p:txBody>
      </p:sp>
      <p:sp>
        <p:nvSpPr>
          <p:cNvPr id="17" name="Text Placeholder 5">
            <a:extLst>
              <a:ext uri="{FF2B5EF4-FFF2-40B4-BE49-F238E27FC236}">
                <a16:creationId xmlns:a16="http://schemas.microsoft.com/office/drawing/2014/main" id="{206853C5-7C4B-8641-9790-56BE78410F91}"/>
              </a:ext>
            </a:extLst>
          </p:cNvPr>
          <p:cNvSpPr>
            <a:spLocks noGrp="1"/>
          </p:cNvSpPr>
          <p:nvPr>
            <p:ph type="body" sz="quarter" idx="21" hasCustomPrompt="1"/>
          </p:nvPr>
        </p:nvSpPr>
        <p:spPr>
          <a:xfrm>
            <a:off x="4471396" y="2133600"/>
            <a:ext cx="6911698" cy="3700193"/>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 wider format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 wider format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 wider format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 wider format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 wider format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 wider format</a:t>
            </a:r>
          </a:p>
          <a:p>
            <a:pPr lvl="0"/>
            <a:endParaRPr lang="en-US" dirty="0"/>
          </a:p>
        </p:txBody>
      </p:sp>
      <p:sp>
        <p:nvSpPr>
          <p:cNvPr id="18" name="Text Placeholder 27">
            <a:extLst>
              <a:ext uri="{FF2B5EF4-FFF2-40B4-BE49-F238E27FC236}">
                <a16:creationId xmlns:a16="http://schemas.microsoft.com/office/drawing/2014/main" id="{8F60ABC5-7FD0-5B4D-BFC5-24035983F45D}"/>
              </a:ext>
            </a:extLst>
          </p:cNvPr>
          <p:cNvSpPr>
            <a:spLocks noGrp="1"/>
          </p:cNvSpPr>
          <p:nvPr>
            <p:ph type="body" sz="quarter" idx="22" hasCustomPrompt="1"/>
          </p:nvPr>
        </p:nvSpPr>
        <p:spPr>
          <a:xfrm>
            <a:off x="800100" y="1600200"/>
            <a:ext cx="10591800" cy="533400"/>
          </a:xfrm>
        </p:spPr>
        <p:txBody>
          <a:bodyPr>
            <a:normAutofit/>
          </a:bodyPr>
          <a:lstStyle>
            <a:lvl1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sz="1200" b="0" i="0">
                <a:latin typeface="Montserrat Medium" pitchFamily="2" charset="77"/>
              </a:defRPr>
            </a:lvl1pPr>
            <a:lvl2pPr>
              <a:defRPr sz="1200" b="0" i="0">
                <a:latin typeface="Montserrat Medium" pitchFamily="2" charset="77"/>
              </a:defRPr>
            </a:lvl2pPr>
            <a:lvl3pPr>
              <a:defRPr sz="1200" b="0" i="0">
                <a:latin typeface="Montserrat Medium" pitchFamily="2" charset="77"/>
              </a:defRPr>
            </a:lvl3pPr>
            <a:lvl4pPr>
              <a:defRPr sz="1200" b="0" i="0">
                <a:latin typeface="Montserrat Medium" pitchFamily="2" charset="77"/>
              </a:defRPr>
            </a:lvl4pPr>
            <a:lvl5pPr>
              <a:defRPr sz="1200" b="0" i="0">
                <a:latin typeface="Montserrat Medium" pitchFamily="2" charset="77"/>
              </a:defRPr>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b="0" i="0" dirty="0">
                <a:solidFill>
                  <a:srgbClr val="505251"/>
                </a:solidFill>
                <a:latin typeface="Montserrat Medium" pitchFamily="2" charset="77"/>
              </a:rPr>
              <a:t>Introductory paragraph…. Enter text here.</a:t>
            </a:r>
          </a:p>
        </p:txBody>
      </p:sp>
      <p:sp>
        <p:nvSpPr>
          <p:cNvPr id="9" name="Text Placeholder 5">
            <a:extLst>
              <a:ext uri="{FF2B5EF4-FFF2-40B4-BE49-F238E27FC236}">
                <a16:creationId xmlns:a16="http://schemas.microsoft.com/office/drawing/2014/main" id="{58CD5EED-9A51-AA45-9348-7B09BAD7D360}"/>
              </a:ext>
            </a:extLst>
          </p:cNvPr>
          <p:cNvSpPr>
            <a:spLocks noGrp="1"/>
          </p:cNvSpPr>
          <p:nvPr>
            <p:ph type="body" sz="quarter" idx="23" hasCustomPrompt="1"/>
          </p:nvPr>
        </p:nvSpPr>
        <p:spPr>
          <a:xfrm>
            <a:off x="800100" y="2143991"/>
            <a:ext cx="3258989" cy="3689802"/>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endParaRPr lang="en-US" dirty="0"/>
          </a:p>
        </p:txBody>
      </p:sp>
      <p:sp>
        <p:nvSpPr>
          <p:cNvPr id="6" name="Footer Placeholder 5">
            <a:extLst>
              <a:ext uri="{FF2B5EF4-FFF2-40B4-BE49-F238E27FC236}">
                <a16:creationId xmlns:a16="http://schemas.microsoft.com/office/drawing/2014/main" id="{211B9D92-70F0-4CAC-8D7C-A3830FDDB07F}"/>
              </a:ext>
            </a:extLst>
          </p:cNvPr>
          <p:cNvSpPr>
            <a:spLocks noGrp="1"/>
          </p:cNvSpPr>
          <p:nvPr>
            <p:ph type="ftr" sz="quarter" idx="24"/>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701A485-31E8-4E7C-9027-10974D0E2ABA}"/>
              </a:ext>
            </a:extLst>
          </p:cNvPr>
          <p:cNvSpPr>
            <a:spLocks noGrp="1"/>
          </p:cNvSpPr>
          <p:nvPr>
            <p:ph type="sldNum" sz="quarter" idx="25"/>
          </p:nvPr>
        </p:nvSpPr>
        <p:spPr/>
        <p:txBody>
          <a:bodyPr/>
          <a:lstStyle/>
          <a:p>
            <a:fld id="{6FBDDA51-4CB2-4BC1-8339-72EC117A3582}" type="slidenum">
              <a:rPr lang="en-US" smtClean="0"/>
              <a:pPr/>
              <a:t>‹#›</a:t>
            </a:fld>
            <a:endParaRPr lang="en-US" dirty="0"/>
          </a:p>
        </p:txBody>
      </p:sp>
      <p:pic>
        <p:nvPicPr>
          <p:cNvPr id="12" name="Picture 11">
            <a:extLst>
              <a:ext uri="{FF2B5EF4-FFF2-40B4-BE49-F238E27FC236}">
                <a16:creationId xmlns:a16="http://schemas.microsoft.com/office/drawing/2014/main" id="{DB2A4904-0275-4526-BD3B-47D4F21EF8DE}"/>
              </a:ext>
            </a:extLst>
          </p:cNvPr>
          <p:cNvPicPr>
            <a:picLocks noChangeAspect="1"/>
          </p:cNvPicPr>
          <p:nvPr userDrawn="1"/>
        </p:nvPicPr>
        <p:blipFill>
          <a:blip r:embed="rId3"/>
          <a:stretch>
            <a:fillRect/>
          </a:stretch>
        </p:blipFill>
        <p:spPr>
          <a:xfrm>
            <a:off x="852994" y="6012442"/>
            <a:ext cx="842939" cy="362108"/>
          </a:xfrm>
          <a:prstGeom prst="rect">
            <a:avLst/>
          </a:prstGeom>
        </p:spPr>
      </p:pic>
    </p:spTree>
    <p:extLst>
      <p:ext uri="{BB962C8B-B14F-4D97-AF65-F5344CB8AC3E}">
        <p14:creationId xmlns:p14="http://schemas.microsoft.com/office/powerpoint/2010/main" val="3943231101"/>
      </p:ext>
    </p:extLst>
  </p:cSld>
  <p:clrMapOvr>
    <a:masterClrMapping/>
  </p:clrMapOvr>
  <p:extLst>
    <p:ext uri="{DCECCB84-F9BA-43D5-87BE-67443E8EF086}">
      <p15:sldGuideLst xmlns:p15="http://schemas.microsoft.com/office/powerpoint/2012/main">
        <p15:guide id="1" pos="2568" userDrawn="1">
          <p15:clr>
            <a:srgbClr val="FBAE40"/>
          </p15:clr>
        </p15:guide>
        <p15:guide id="2" pos="280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ed Side Panel">
    <p:bg>
      <p:bgPr>
        <a:solidFill>
          <a:schemeClr val="accent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7A027DD-E290-9C43-BFC6-334B3D066304}"/>
              </a:ext>
            </a:extLst>
          </p:cNvPr>
          <p:cNvSpPr/>
          <p:nvPr userDrawn="1"/>
        </p:nvSpPr>
        <p:spPr>
          <a:xfrm>
            <a:off x="0" y="1"/>
            <a:ext cx="4076700" cy="6858000"/>
          </a:xfrm>
          <a:prstGeom prst="rect">
            <a:avLst/>
          </a:prstGeom>
          <a:solidFill>
            <a:srgbClr val="37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68F72FC-8EA2-0549-AB40-5CB2BA420F41}"/>
              </a:ext>
            </a:extLst>
          </p:cNvPr>
          <p:cNvPicPr>
            <a:picLocks noChangeAspect="1"/>
          </p:cNvPicPr>
          <p:nvPr userDrawn="1"/>
        </p:nvPicPr>
        <p:blipFill rotWithShape="1">
          <a:blip r:embed="rId2">
            <a:alphaModFix amt="24000"/>
          </a:blip>
          <a:srcRect r="66535"/>
          <a:stretch/>
        </p:blipFill>
        <p:spPr>
          <a:xfrm>
            <a:off x="-1" y="-1"/>
            <a:ext cx="4076700" cy="6857999"/>
          </a:xfrm>
          <a:prstGeom prst="rect">
            <a:avLst/>
          </a:prstGeom>
        </p:spPr>
      </p:pic>
      <p:sp>
        <p:nvSpPr>
          <p:cNvPr id="21" name="Rectangle 20">
            <a:extLst>
              <a:ext uri="{FF2B5EF4-FFF2-40B4-BE49-F238E27FC236}">
                <a16:creationId xmlns:a16="http://schemas.microsoft.com/office/drawing/2014/main" id="{2E0BA45A-446D-9343-A766-74DDC7B03826}"/>
              </a:ext>
            </a:extLst>
          </p:cNvPr>
          <p:cNvSpPr/>
          <p:nvPr userDrawn="1"/>
        </p:nvSpPr>
        <p:spPr>
          <a:xfrm>
            <a:off x="304801" y="304800"/>
            <a:ext cx="11582400" cy="6248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a:extLst>
              <a:ext uri="{FF2B5EF4-FFF2-40B4-BE49-F238E27FC236}">
                <a16:creationId xmlns:a16="http://schemas.microsoft.com/office/drawing/2014/main" id="{F0E0197D-28B7-C845-8952-007CBD936BF3}"/>
              </a:ext>
            </a:extLst>
          </p:cNvPr>
          <p:cNvSpPr/>
          <p:nvPr userDrawn="1"/>
        </p:nvSpPr>
        <p:spPr>
          <a:xfrm>
            <a:off x="304800" y="304800"/>
            <a:ext cx="3771901" cy="6278560"/>
          </a:xfrm>
          <a:prstGeom prst="rect">
            <a:avLst/>
          </a:prstGeom>
          <a:solidFill>
            <a:srgbClr val="379B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6" name="Text Placeholder 5">
            <a:extLst>
              <a:ext uri="{FF2B5EF4-FFF2-40B4-BE49-F238E27FC236}">
                <a16:creationId xmlns:a16="http://schemas.microsoft.com/office/drawing/2014/main" id="{F25AAFCA-EF50-E342-AAFA-5C57CE2D53FF}"/>
              </a:ext>
            </a:extLst>
          </p:cNvPr>
          <p:cNvSpPr>
            <a:spLocks noGrp="1"/>
          </p:cNvSpPr>
          <p:nvPr>
            <p:ph type="body" sz="quarter" idx="13" hasCustomPrompt="1"/>
          </p:nvPr>
        </p:nvSpPr>
        <p:spPr>
          <a:xfrm>
            <a:off x="800100" y="700088"/>
            <a:ext cx="3028950" cy="5129211"/>
          </a:xfrm>
          <a:prstGeom prst="rect">
            <a:avLst/>
          </a:prstGeom>
        </p:spPr>
        <p:txBody>
          <a:bodyPr wrap="square">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a:solidFill>
                  <a:schemeClr val="bg1"/>
                </a:solidFill>
              </a:defRPr>
            </a:lvl1pPr>
          </a:lstStyle>
          <a:p>
            <a:pPr lvl="0"/>
            <a:r>
              <a:rPr lang="en-US" dirty="0"/>
              <a:t>Enter text here </a:t>
            </a:r>
          </a:p>
        </p:txBody>
      </p:sp>
      <p:sp>
        <p:nvSpPr>
          <p:cNvPr id="3" name="Title 2">
            <a:extLst>
              <a:ext uri="{FF2B5EF4-FFF2-40B4-BE49-F238E27FC236}">
                <a16:creationId xmlns:a16="http://schemas.microsoft.com/office/drawing/2014/main" id="{B5E828C5-1DF0-D348-A5F0-9FC09828DC93}"/>
              </a:ext>
            </a:extLst>
          </p:cNvPr>
          <p:cNvSpPr>
            <a:spLocks noGrp="1"/>
          </p:cNvSpPr>
          <p:nvPr>
            <p:ph type="title" hasCustomPrompt="1"/>
          </p:nvPr>
        </p:nvSpPr>
        <p:spPr>
          <a:xfrm>
            <a:off x="4585918" y="693269"/>
            <a:ext cx="6754833" cy="806164"/>
          </a:xfrm>
        </p:spPr>
        <p:txBody>
          <a:bodyPr/>
          <a:lstStyle/>
          <a:p>
            <a:r>
              <a:rPr lang="en-US" dirty="0"/>
              <a:t>COLORED SIDE PANEL COPY</a:t>
            </a:r>
          </a:p>
        </p:txBody>
      </p:sp>
      <p:sp>
        <p:nvSpPr>
          <p:cNvPr id="15" name="Text Placeholder 5">
            <a:extLst>
              <a:ext uri="{FF2B5EF4-FFF2-40B4-BE49-F238E27FC236}">
                <a16:creationId xmlns:a16="http://schemas.microsoft.com/office/drawing/2014/main" id="{F9BAC006-F2EF-E049-9D3F-C89FFEB21668}"/>
              </a:ext>
            </a:extLst>
          </p:cNvPr>
          <p:cNvSpPr>
            <a:spLocks noGrp="1"/>
          </p:cNvSpPr>
          <p:nvPr>
            <p:ph type="body" sz="quarter" idx="23" hasCustomPrompt="1"/>
          </p:nvPr>
        </p:nvSpPr>
        <p:spPr>
          <a:xfrm>
            <a:off x="4585919" y="1600200"/>
            <a:ext cx="3214688" cy="3915666"/>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Pct val="150000"/>
              <a:buFontTx/>
              <a:buNone/>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lvl="0"/>
            <a:endParaRPr lang="en-US" dirty="0"/>
          </a:p>
        </p:txBody>
      </p:sp>
      <p:sp>
        <p:nvSpPr>
          <p:cNvPr id="16" name="Text Placeholder 5">
            <a:extLst>
              <a:ext uri="{FF2B5EF4-FFF2-40B4-BE49-F238E27FC236}">
                <a16:creationId xmlns:a16="http://schemas.microsoft.com/office/drawing/2014/main" id="{8FDE8FF2-490A-8748-A3EF-0A3C6DE79E5B}"/>
              </a:ext>
            </a:extLst>
          </p:cNvPr>
          <p:cNvSpPr>
            <a:spLocks noGrp="1"/>
          </p:cNvSpPr>
          <p:nvPr>
            <p:ph type="body" sz="quarter" idx="24" hasCustomPrompt="1"/>
          </p:nvPr>
        </p:nvSpPr>
        <p:spPr>
          <a:xfrm>
            <a:off x="8195894" y="1600200"/>
            <a:ext cx="3214688" cy="3915666"/>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Pct val="150000"/>
              <a:buFontTx/>
              <a:buNone/>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3"/>
              </a:buBlip>
              <a:tabLst/>
              <a:defRPr/>
            </a:pPr>
            <a:endParaRPr lang="en-US" dirty="0"/>
          </a:p>
        </p:txBody>
      </p:sp>
      <p:sp>
        <p:nvSpPr>
          <p:cNvPr id="4" name="Footer Placeholder 3">
            <a:extLst>
              <a:ext uri="{FF2B5EF4-FFF2-40B4-BE49-F238E27FC236}">
                <a16:creationId xmlns:a16="http://schemas.microsoft.com/office/drawing/2014/main" id="{D6FA7BF8-432C-43AA-8851-963038FE8916}"/>
              </a:ext>
            </a:extLst>
          </p:cNvPr>
          <p:cNvSpPr>
            <a:spLocks noGrp="1"/>
          </p:cNvSpPr>
          <p:nvPr>
            <p:ph type="ftr" sz="quarter" idx="25"/>
          </p:nvPr>
        </p:nvSpPr>
        <p:spPr>
          <a:xfrm>
            <a:off x="4104523" y="6922965"/>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3C04E0E-28F3-4F8F-99CB-343D0048A9DA}"/>
              </a:ext>
            </a:extLst>
          </p:cNvPr>
          <p:cNvSpPr>
            <a:spLocks noGrp="1"/>
          </p:cNvSpPr>
          <p:nvPr>
            <p:ph type="sldNum" sz="quarter" idx="26"/>
          </p:nvPr>
        </p:nvSpPr>
        <p:spPr/>
        <p:txBody>
          <a:bodyPr/>
          <a:lstStyle/>
          <a:p>
            <a:fld id="{6FBDDA51-4CB2-4BC1-8339-72EC117A3582}" type="slidenum">
              <a:rPr lang="en-US" smtClean="0"/>
              <a:pPr/>
              <a:t>‹#›</a:t>
            </a:fld>
            <a:endParaRPr lang="en-US" dirty="0"/>
          </a:p>
        </p:txBody>
      </p:sp>
      <p:pic>
        <p:nvPicPr>
          <p:cNvPr id="17" name="Picture 16">
            <a:extLst>
              <a:ext uri="{FF2B5EF4-FFF2-40B4-BE49-F238E27FC236}">
                <a16:creationId xmlns:a16="http://schemas.microsoft.com/office/drawing/2014/main" id="{2ED4085C-540C-443B-830B-6360896EF728}"/>
              </a:ext>
            </a:extLst>
          </p:cNvPr>
          <p:cNvPicPr>
            <a:picLocks noChangeAspect="1"/>
          </p:cNvPicPr>
          <p:nvPr userDrawn="1"/>
        </p:nvPicPr>
        <p:blipFill>
          <a:blip r:embed="rId4"/>
          <a:stretch>
            <a:fillRect/>
          </a:stretch>
        </p:blipFill>
        <p:spPr>
          <a:xfrm>
            <a:off x="881214" y="5996227"/>
            <a:ext cx="885152" cy="362108"/>
          </a:xfrm>
          <a:prstGeom prst="rect">
            <a:avLst/>
          </a:prstGeom>
        </p:spPr>
      </p:pic>
    </p:spTree>
    <p:extLst>
      <p:ext uri="{BB962C8B-B14F-4D97-AF65-F5344CB8AC3E}">
        <p14:creationId xmlns:p14="http://schemas.microsoft.com/office/powerpoint/2010/main" val="3132858558"/>
      </p:ext>
    </p:extLst>
  </p:cSld>
  <p:clrMapOvr>
    <a:masterClrMapping/>
  </p:clrMapOvr>
  <p:extLst>
    <p:ext uri="{DCECCB84-F9BA-43D5-87BE-67443E8EF086}">
      <p15:sldGuideLst xmlns:p15="http://schemas.microsoft.com/office/powerpoint/2012/main">
        <p15:guide id="1" pos="4920">
          <p15:clr>
            <a:srgbClr val="FBAE40"/>
          </p15:clr>
        </p15:guide>
        <p15:guide id="2" pos="51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ransition Slide Title Only">
    <p:bg>
      <p:bgPr>
        <a:solidFill>
          <a:schemeClr val="bg1"/>
        </a:solidFill>
        <a:effectLst/>
      </p:bgPr>
    </p:bg>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0CFD8B26-6F0E-1A42-A80C-95EDF2844B10}"/>
              </a:ext>
            </a:extLst>
          </p:cNvPr>
          <p:cNvSpPr txBox="1">
            <a:spLocks/>
          </p:cNvSpPr>
          <p:nvPr userDrawn="1"/>
        </p:nvSpPr>
        <p:spPr>
          <a:xfrm>
            <a:off x="4467225" y="876300"/>
            <a:ext cx="6281057" cy="37957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8800" b="0" i="0" kern="1200" spc="150" baseline="0">
                <a:solidFill>
                  <a:srgbClr val="379BD7"/>
                </a:solidFill>
                <a:latin typeface="TitlingGothicFB Comp Standard" panose="02000506030000020004" pitchFamily="2" charset="77"/>
                <a:ea typeface="+mj-ea"/>
                <a:cs typeface="+mj-cs"/>
              </a:defRPr>
            </a:lvl1pPr>
          </a:lstStyle>
          <a:p>
            <a:r>
              <a:rPr lang="en-US" sz="7200" dirty="0">
                <a:solidFill>
                  <a:schemeClr val="bg1"/>
                </a:solidFill>
              </a:rPr>
              <a:t>SUMMARY OF KEY FINDINGS FROM SPRING 2018 WHAT IF THIS IS DOUBLE</a:t>
            </a:r>
          </a:p>
        </p:txBody>
      </p:sp>
      <p:sp>
        <p:nvSpPr>
          <p:cNvPr id="23" name="Rectangle 22">
            <a:extLst>
              <a:ext uri="{FF2B5EF4-FFF2-40B4-BE49-F238E27FC236}">
                <a16:creationId xmlns:a16="http://schemas.microsoft.com/office/drawing/2014/main" id="{35CB77A7-874E-4E4B-B980-FEBF463B0632}"/>
              </a:ext>
            </a:extLst>
          </p:cNvPr>
          <p:cNvSpPr/>
          <p:nvPr userDrawn="1"/>
        </p:nvSpPr>
        <p:spPr>
          <a:xfrm>
            <a:off x="304799" y="304800"/>
            <a:ext cx="11582401" cy="6278560"/>
          </a:xfrm>
          <a:prstGeom prst="rect">
            <a:avLst/>
          </a:prstGeom>
          <a:solidFill>
            <a:srgbClr val="005C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2915AEE-80D9-6C4F-8DB1-5E4267FE4530}"/>
              </a:ext>
            </a:extLst>
          </p:cNvPr>
          <p:cNvPicPr>
            <a:picLocks noChangeAspect="1"/>
          </p:cNvPicPr>
          <p:nvPr userDrawn="1"/>
        </p:nvPicPr>
        <p:blipFill>
          <a:blip r:embed="rId2"/>
          <a:stretch>
            <a:fillRect/>
          </a:stretch>
        </p:blipFill>
        <p:spPr>
          <a:xfrm>
            <a:off x="838201" y="5996227"/>
            <a:ext cx="885152" cy="362108"/>
          </a:xfrm>
          <a:prstGeom prst="rect">
            <a:avLst/>
          </a:prstGeom>
        </p:spPr>
      </p:pic>
      <p:sp>
        <p:nvSpPr>
          <p:cNvPr id="12" name="Text Placeholder 5">
            <a:extLst>
              <a:ext uri="{FF2B5EF4-FFF2-40B4-BE49-F238E27FC236}">
                <a16:creationId xmlns:a16="http://schemas.microsoft.com/office/drawing/2014/main" id="{280CA82F-4FD2-8F4E-A03E-F1AB757A4009}"/>
              </a:ext>
            </a:extLst>
          </p:cNvPr>
          <p:cNvSpPr>
            <a:spLocks noGrp="1"/>
          </p:cNvSpPr>
          <p:nvPr>
            <p:ph type="body" sz="quarter" idx="13" hasCustomPrompt="1"/>
          </p:nvPr>
        </p:nvSpPr>
        <p:spPr>
          <a:xfrm>
            <a:off x="838201" y="876301"/>
            <a:ext cx="9796463" cy="5183356"/>
          </a:xfrm>
        </p:spPr>
        <p:txBody>
          <a:bodyPr anchor="ctr">
            <a:noAutofit/>
          </a:bodyPr>
          <a:lstStyle>
            <a:lvl1pPr>
              <a:spcBef>
                <a:spcPts val="0"/>
              </a:spcBef>
              <a:defRPr sz="8800" b="0" i="0">
                <a:solidFill>
                  <a:schemeClr val="bg1"/>
                </a:solidFill>
                <a:latin typeface="TitlingGothicFB Comp Standard" panose="02000506030000020004" pitchFamily="2" charset="77"/>
              </a:defRPr>
            </a:lvl1pPr>
            <a:lvl2pPr>
              <a:defRPr sz="8000" b="0">
                <a:solidFill>
                  <a:schemeClr val="bg1"/>
                </a:solidFill>
                <a:latin typeface="TitlingGothicFB Comp" panose="02000506030000020004" pitchFamily="2" charset="77"/>
              </a:defRPr>
            </a:lvl2pPr>
            <a:lvl3pPr>
              <a:defRPr sz="8000" b="0">
                <a:solidFill>
                  <a:schemeClr val="bg1"/>
                </a:solidFill>
                <a:latin typeface="TitlingGothicFB Comp" panose="02000506030000020004" pitchFamily="2" charset="77"/>
              </a:defRPr>
            </a:lvl3pPr>
            <a:lvl4pPr>
              <a:defRPr sz="8000" b="0">
                <a:solidFill>
                  <a:schemeClr val="bg1"/>
                </a:solidFill>
                <a:latin typeface="TitlingGothicFB Comp" panose="02000506030000020004" pitchFamily="2" charset="77"/>
              </a:defRPr>
            </a:lvl4pPr>
            <a:lvl5pPr>
              <a:defRPr sz="8000" b="0">
                <a:solidFill>
                  <a:schemeClr val="bg1"/>
                </a:solidFill>
                <a:latin typeface="TitlingGothicFB Comp" panose="02000506030000020004" pitchFamily="2" charset="77"/>
              </a:defRPr>
            </a:lvl5pPr>
          </a:lstStyle>
          <a:p>
            <a:pPr lvl="0"/>
            <a:r>
              <a:rPr lang="en-US" dirty="0"/>
              <a:t>US STUDENTS </a:t>
            </a:r>
          </a:p>
        </p:txBody>
      </p:sp>
      <p:sp>
        <p:nvSpPr>
          <p:cNvPr id="10" name="Slide Number Placeholder 6">
            <a:extLst>
              <a:ext uri="{FF2B5EF4-FFF2-40B4-BE49-F238E27FC236}">
                <a16:creationId xmlns:a16="http://schemas.microsoft.com/office/drawing/2014/main" id="{CC32BD6A-1F2C-1D49-9BB1-21AAD1A0065F}"/>
              </a:ext>
            </a:extLst>
          </p:cNvPr>
          <p:cNvSpPr txBox="1">
            <a:spLocks/>
          </p:cNvSpPr>
          <p:nvPr userDrawn="1"/>
        </p:nvSpPr>
        <p:spPr>
          <a:xfrm>
            <a:off x="11088207" y="6054275"/>
            <a:ext cx="553697" cy="37827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rgbClr val="FF5F00"/>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308061387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Slide Title with Image">
    <p:bg>
      <p:bgPr>
        <a:blipFill>
          <a:blip r:embed="rId2">
            <a:extLst>
              <a:ext uri="{BEBA8EAE-BF5A-486C-A8C5-ECC9F3942E4B}">
                <a14:imgProps xmlns:a14="http://schemas.microsoft.com/office/drawing/2010/main">
                  <a14:imgLayer r:embed="rId3">
                    <a14:imgEffect>
                      <a14:saturation sat="174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9B1E06B-0297-7348-A20B-9738D7542BDC}"/>
              </a:ext>
            </a:extLst>
          </p:cNvPr>
          <p:cNvSpPr/>
          <p:nvPr userDrawn="1"/>
        </p:nvSpPr>
        <p:spPr>
          <a:xfrm>
            <a:off x="4076701" y="304799"/>
            <a:ext cx="7810500" cy="624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Text Placeholder 5">
            <a:extLst>
              <a:ext uri="{FF2B5EF4-FFF2-40B4-BE49-F238E27FC236}">
                <a16:creationId xmlns:a16="http://schemas.microsoft.com/office/drawing/2014/main" id="{6006E69B-AA83-D84C-A8A0-FC83240104F3}"/>
              </a:ext>
            </a:extLst>
          </p:cNvPr>
          <p:cNvSpPr>
            <a:spLocks noGrp="1"/>
          </p:cNvSpPr>
          <p:nvPr>
            <p:ph type="body" sz="quarter" idx="13" hasCustomPrompt="1"/>
          </p:nvPr>
        </p:nvSpPr>
        <p:spPr>
          <a:xfrm>
            <a:off x="4583289" y="880532"/>
            <a:ext cx="6536461" cy="4920829"/>
          </a:xfrm>
        </p:spPr>
        <p:txBody>
          <a:bodyPr anchor="ctr">
            <a:noAutofit/>
          </a:bodyPr>
          <a:lstStyle>
            <a:lvl1pPr>
              <a:spcBef>
                <a:spcPts val="0"/>
              </a:spcBef>
              <a:defRPr sz="8800" b="0" i="0">
                <a:solidFill>
                  <a:srgbClr val="005CB9"/>
                </a:solidFill>
                <a:latin typeface="TitlingGothicFB Comp Standard" panose="02000506030000020004" pitchFamily="2" charset="77"/>
              </a:defRPr>
            </a:lvl1pPr>
            <a:lvl2pPr>
              <a:defRPr sz="8000" b="0">
                <a:solidFill>
                  <a:schemeClr val="bg1"/>
                </a:solidFill>
                <a:latin typeface="TitlingGothicFB Comp" panose="02000506030000020004" pitchFamily="2" charset="77"/>
              </a:defRPr>
            </a:lvl2pPr>
            <a:lvl3pPr>
              <a:defRPr sz="8000" b="0">
                <a:solidFill>
                  <a:schemeClr val="bg1"/>
                </a:solidFill>
                <a:latin typeface="TitlingGothicFB Comp" panose="02000506030000020004" pitchFamily="2" charset="77"/>
              </a:defRPr>
            </a:lvl3pPr>
            <a:lvl4pPr>
              <a:defRPr sz="8000" b="0">
                <a:solidFill>
                  <a:schemeClr val="bg1"/>
                </a:solidFill>
                <a:latin typeface="TitlingGothicFB Comp" panose="02000506030000020004" pitchFamily="2" charset="77"/>
              </a:defRPr>
            </a:lvl4pPr>
            <a:lvl5pPr>
              <a:defRPr sz="8000" b="0">
                <a:solidFill>
                  <a:schemeClr val="bg1"/>
                </a:solidFill>
                <a:latin typeface="TitlingGothicFB Comp" panose="02000506030000020004" pitchFamily="2" charset="77"/>
              </a:defRPr>
            </a:lvl5pPr>
          </a:lstStyle>
          <a:p>
            <a:pPr lvl="0"/>
            <a:r>
              <a:rPr lang="en-US" dirty="0"/>
              <a:t>US STUDENTS </a:t>
            </a:r>
          </a:p>
        </p:txBody>
      </p:sp>
      <p:sp>
        <p:nvSpPr>
          <p:cNvPr id="6" name="Picture Placeholder 5">
            <a:extLst>
              <a:ext uri="{FF2B5EF4-FFF2-40B4-BE49-F238E27FC236}">
                <a16:creationId xmlns:a16="http://schemas.microsoft.com/office/drawing/2014/main" id="{176D530D-BD68-4CF1-B01C-1763FCAEF5AC}"/>
              </a:ext>
            </a:extLst>
          </p:cNvPr>
          <p:cNvSpPr>
            <a:spLocks noGrp="1"/>
          </p:cNvSpPr>
          <p:nvPr>
            <p:ph type="pic" sz="quarter" idx="21"/>
          </p:nvPr>
        </p:nvSpPr>
        <p:spPr>
          <a:xfrm>
            <a:off x="304800" y="304800"/>
            <a:ext cx="3770313" cy="6238875"/>
          </a:xfrm>
          <a:prstGeom prst="rect">
            <a:avLst/>
          </a:prstGeom>
        </p:spPr>
        <p:txBody>
          <a:bodyPr/>
          <a:lstStyle/>
          <a:p>
            <a:r>
              <a:rPr lang="en-US"/>
              <a:t>Click icon to add picture</a:t>
            </a:r>
            <a:endParaRPr lang="en-US" dirty="0"/>
          </a:p>
        </p:txBody>
      </p:sp>
      <p:sp>
        <p:nvSpPr>
          <p:cNvPr id="15" name="page #">
            <a:extLst>
              <a:ext uri="{FF2B5EF4-FFF2-40B4-BE49-F238E27FC236}">
                <a16:creationId xmlns:a16="http://schemas.microsoft.com/office/drawing/2014/main" id="{729E2BBC-D6A8-6F4F-A3F2-B52825D154A8}"/>
              </a:ext>
            </a:extLst>
          </p:cNvPr>
          <p:cNvSpPr>
            <a:spLocks noGrp="1"/>
          </p:cNvSpPr>
          <p:nvPr>
            <p:ph type="sldNum" sz="quarter" idx="4"/>
          </p:nvPr>
        </p:nvSpPr>
        <p:spPr>
          <a:xfrm>
            <a:off x="11088207" y="6054275"/>
            <a:ext cx="553697" cy="378276"/>
          </a:xfrm>
          <a:prstGeom prst="rect">
            <a:avLst/>
          </a:prstGeom>
        </p:spPr>
        <p:txBody>
          <a:bodyPr vert="horz" lIns="91440" tIns="45720" rIns="91440" bIns="45720" rtlCol="0" anchor="ctr"/>
          <a:lstStyle>
            <a:lvl1pPr algn="l">
              <a:defRPr sz="1000" b="0" i="0">
                <a:solidFill>
                  <a:srgbClr val="FF5F00"/>
                </a:solidFill>
                <a:latin typeface="Montserrat" pitchFamily="2" charset="77"/>
              </a:defRPr>
            </a:lvl1p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6795473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pos="256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ft List with Call 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5C4F75-0ED6-5249-9BDB-6D4484CB0DE0}"/>
              </a:ext>
            </a:extLst>
          </p:cNvPr>
          <p:cNvSpPr>
            <a:spLocks noGrp="1"/>
          </p:cNvSpPr>
          <p:nvPr>
            <p:ph type="body" sz="quarter" idx="13" hasCustomPrompt="1"/>
          </p:nvPr>
        </p:nvSpPr>
        <p:spPr>
          <a:xfrm>
            <a:off x="8077200" y="5082873"/>
            <a:ext cx="3276599" cy="595313"/>
          </a:xfrm>
          <a:prstGeom prst="rect">
            <a:avLst/>
          </a:prstGeom>
        </p:spPr>
        <p:txBody>
          <a:bodyPr>
            <a:normAutofit/>
          </a:bodyPr>
          <a:lstStyle>
            <a:lvl1pPr>
              <a:defRPr sz="1100"/>
            </a:lvl1pPr>
            <a:lvl2pPr marL="457200" indent="0">
              <a:buNone/>
              <a:defRPr/>
            </a:lvl2pPr>
          </a:lstStyle>
          <a:p>
            <a:pPr lvl="0"/>
            <a:r>
              <a:rPr lang="en-US" dirty="0"/>
              <a:t>Student Name</a:t>
            </a:r>
            <a:br>
              <a:rPr lang="en-US" dirty="0"/>
            </a:br>
            <a:r>
              <a:rPr lang="en-US" dirty="0"/>
              <a:t>Year, Study Abroad Alumni, Country</a:t>
            </a:r>
          </a:p>
        </p:txBody>
      </p:sp>
      <p:sp>
        <p:nvSpPr>
          <p:cNvPr id="8" name="Title 7">
            <a:extLst>
              <a:ext uri="{FF2B5EF4-FFF2-40B4-BE49-F238E27FC236}">
                <a16:creationId xmlns:a16="http://schemas.microsoft.com/office/drawing/2014/main" id="{7FCC50B8-69AA-BB45-A763-A49E31309E73}"/>
              </a:ext>
            </a:extLst>
          </p:cNvPr>
          <p:cNvSpPr>
            <a:spLocks noGrp="1"/>
          </p:cNvSpPr>
          <p:nvPr>
            <p:ph type="title" hasCustomPrompt="1"/>
          </p:nvPr>
        </p:nvSpPr>
        <p:spPr>
          <a:xfrm>
            <a:off x="800100" y="1179814"/>
            <a:ext cx="10540652" cy="806164"/>
          </a:xfrm>
        </p:spPr>
        <p:txBody>
          <a:bodyPr/>
          <a:lstStyle/>
          <a:p>
            <a:r>
              <a:rPr lang="en-US" dirty="0"/>
              <a:t>LEFT ALIGNED LIST WITH SPECIAL CALL OUT</a:t>
            </a:r>
          </a:p>
        </p:txBody>
      </p:sp>
      <p:sp>
        <p:nvSpPr>
          <p:cNvPr id="9" name="Text Placeholder 5">
            <a:extLst>
              <a:ext uri="{FF2B5EF4-FFF2-40B4-BE49-F238E27FC236}">
                <a16:creationId xmlns:a16="http://schemas.microsoft.com/office/drawing/2014/main" id="{CC146EAA-BC82-DC4F-97C8-581CB53F8E67}"/>
              </a:ext>
            </a:extLst>
          </p:cNvPr>
          <p:cNvSpPr>
            <a:spLocks noGrp="1"/>
          </p:cNvSpPr>
          <p:nvPr>
            <p:ph type="body" sz="quarter" idx="21" hasCustomPrompt="1"/>
          </p:nvPr>
        </p:nvSpPr>
        <p:spPr>
          <a:xfrm>
            <a:off x="800377" y="2133600"/>
            <a:ext cx="6911698" cy="3751120"/>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Pct val="150000"/>
              <a:buFontTx/>
              <a:buNone/>
              <a:tabLst/>
              <a:defRPr sz="1100" b="0" i="0">
                <a:latin typeface="Montserrat Light" pitchFamily="2" charset="77"/>
              </a:defRPr>
            </a:lvl1pPr>
          </a:lstStyle>
          <a:p>
            <a:pPr lvl="0"/>
            <a:r>
              <a:rPr lang="en-US" dirty="0"/>
              <a:t>Enter text here.</a:t>
            </a:r>
          </a:p>
          <a:p>
            <a:pPr lvl="0"/>
            <a:r>
              <a:rPr lang="en-US" dirty="0"/>
              <a:t>Enter text here.</a:t>
            </a:r>
          </a:p>
          <a:p>
            <a:pPr lvl="0"/>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lvl="0"/>
            <a:endParaRPr lang="en-US" dirty="0"/>
          </a:p>
        </p:txBody>
      </p:sp>
      <p:sp>
        <p:nvSpPr>
          <p:cNvPr id="4" name="Footer Placeholder 3">
            <a:extLst>
              <a:ext uri="{FF2B5EF4-FFF2-40B4-BE49-F238E27FC236}">
                <a16:creationId xmlns:a16="http://schemas.microsoft.com/office/drawing/2014/main" id="{BC3EC29D-FB88-4E01-A76F-43394CB2072D}"/>
              </a:ext>
            </a:extLst>
          </p:cNvPr>
          <p:cNvSpPr>
            <a:spLocks noGrp="1"/>
          </p:cNvSpPr>
          <p:nvPr>
            <p:ph type="ftr" sz="quarter" idx="26"/>
          </p:nvPr>
        </p:nvSpPr>
        <p:spPr>
          <a:xfrm>
            <a:off x="4104523" y="6922965"/>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749983D-9FD9-45D6-80AB-868C4FE69485}"/>
              </a:ext>
            </a:extLst>
          </p:cNvPr>
          <p:cNvSpPr>
            <a:spLocks noGrp="1"/>
          </p:cNvSpPr>
          <p:nvPr>
            <p:ph type="sldNum" sz="quarter" idx="27"/>
          </p:nvPr>
        </p:nvSpPr>
        <p:spPr/>
        <p:txBody>
          <a:bodyPr/>
          <a:lstStyle/>
          <a:p>
            <a:fld id="{6FBDDA51-4CB2-4BC1-8339-72EC117A3582}" type="slidenum">
              <a:rPr lang="en-US" smtClean="0"/>
              <a:pPr/>
              <a:t>‹#›</a:t>
            </a:fld>
            <a:endParaRPr lang="en-US" dirty="0"/>
          </a:p>
        </p:txBody>
      </p:sp>
      <p:sp>
        <p:nvSpPr>
          <p:cNvPr id="11" name="Text Placeholder 2">
            <a:extLst>
              <a:ext uri="{FF2B5EF4-FFF2-40B4-BE49-F238E27FC236}">
                <a16:creationId xmlns:a16="http://schemas.microsoft.com/office/drawing/2014/main" id="{B4CE7055-FA5F-427E-825C-FCFD8B6AE000}"/>
              </a:ext>
            </a:extLst>
          </p:cNvPr>
          <p:cNvSpPr>
            <a:spLocks noGrp="1"/>
          </p:cNvSpPr>
          <p:nvPr>
            <p:ph type="body" sz="quarter" idx="28" hasCustomPrompt="1"/>
          </p:nvPr>
        </p:nvSpPr>
        <p:spPr>
          <a:xfrm>
            <a:off x="8077200" y="2133600"/>
            <a:ext cx="3314700" cy="2803525"/>
          </a:xfrm>
        </p:spPr>
        <p:txBody>
          <a:bodyPr/>
          <a:lstStyle>
            <a:lvl1pPr>
              <a:lnSpc>
                <a:spcPct val="100000"/>
              </a:lnSpc>
              <a:spcBef>
                <a:spcPts val="0"/>
              </a:spcBef>
              <a:defRPr sz="1800" i="1">
                <a:solidFill>
                  <a:srgbClr val="A25EB5"/>
                </a:solidFill>
                <a:latin typeface="Aglet Slab" panose="020F05030302020B0203" pitchFamily="34" charset="0"/>
                <a:ea typeface="Aglet Slab" panose="020F05030302020B0203" pitchFamily="34" charset="0"/>
              </a:defRPr>
            </a:lvl1pPr>
          </a:lstStyle>
          <a:p>
            <a:pPr lvl="0"/>
            <a:r>
              <a:rPr lang="en-US" dirty="0"/>
              <a:t>“Enter quote here… </a:t>
            </a:r>
          </a:p>
          <a:p>
            <a:pPr lvl="0"/>
            <a:endParaRPr lang="en-US" dirty="0"/>
          </a:p>
        </p:txBody>
      </p:sp>
    </p:spTree>
    <p:extLst>
      <p:ext uri="{BB962C8B-B14F-4D97-AF65-F5344CB8AC3E}">
        <p14:creationId xmlns:p14="http://schemas.microsoft.com/office/powerpoint/2010/main" val="315885383"/>
      </p:ext>
    </p:extLst>
  </p:cSld>
  <p:clrMapOvr>
    <a:masterClrMapping/>
  </p:clrMapOvr>
  <p:extLst>
    <p:ext uri="{DCECCB84-F9BA-43D5-87BE-67443E8EF086}">
      <p15:sldGuideLst xmlns:p15="http://schemas.microsoft.com/office/powerpoint/2012/main">
        <p15:guide id="2" pos="5088">
          <p15:clr>
            <a:srgbClr val="FBAE40"/>
          </p15:clr>
        </p15:guide>
        <p15:guide id="3" pos="485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Copy with Call 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5C4F75-0ED6-5249-9BDB-6D4484CB0DE0}"/>
              </a:ext>
            </a:extLst>
          </p:cNvPr>
          <p:cNvSpPr>
            <a:spLocks noGrp="1"/>
          </p:cNvSpPr>
          <p:nvPr>
            <p:ph type="body" sz="quarter" idx="13" hasCustomPrompt="1"/>
          </p:nvPr>
        </p:nvSpPr>
        <p:spPr>
          <a:xfrm>
            <a:off x="8077200" y="5082873"/>
            <a:ext cx="3314699" cy="595313"/>
          </a:xfrm>
          <a:prstGeom prst="rect">
            <a:avLst/>
          </a:prstGeom>
        </p:spPr>
        <p:txBody>
          <a:bodyPr>
            <a:normAutofit/>
          </a:bodyPr>
          <a:lstStyle>
            <a:lvl1pPr>
              <a:defRPr sz="1100"/>
            </a:lvl1pPr>
            <a:lvl2pPr marL="457200" indent="0">
              <a:buNone/>
              <a:defRPr/>
            </a:lvl2pPr>
          </a:lstStyle>
          <a:p>
            <a:pPr lvl="0"/>
            <a:r>
              <a:rPr lang="en-US" dirty="0"/>
              <a:t>Student Name</a:t>
            </a:r>
            <a:br>
              <a:rPr lang="en-US" dirty="0"/>
            </a:br>
            <a:r>
              <a:rPr lang="en-US" dirty="0"/>
              <a:t>Year, Study Abroad Alumni, Country</a:t>
            </a:r>
          </a:p>
        </p:txBody>
      </p:sp>
      <p:sp>
        <p:nvSpPr>
          <p:cNvPr id="8" name="Title 7">
            <a:extLst>
              <a:ext uri="{FF2B5EF4-FFF2-40B4-BE49-F238E27FC236}">
                <a16:creationId xmlns:a16="http://schemas.microsoft.com/office/drawing/2014/main" id="{7FCC50B8-69AA-BB45-A763-A49E31309E73}"/>
              </a:ext>
            </a:extLst>
          </p:cNvPr>
          <p:cNvSpPr>
            <a:spLocks noGrp="1"/>
          </p:cNvSpPr>
          <p:nvPr>
            <p:ph type="title" hasCustomPrompt="1"/>
          </p:nvPr>
        </p:nvSpPr>
        <p:spPr>
          <a:xfrm>
            <a:off x="800100" y="1179814"/>
            <a:ext cx="10540652" cy="806164"/>
          </a:xfrm>
        </p:spPr>
        <p:txBody>
          <a:bodyPr/>
          <a:lstStyle/>
          <a:p>
            <a:r>
              <a:rPr lang="en-US" dirty="0"/>
              <a:t>LEFT ALIGNED BODY COPY WITH SPECIAL CALL OUT</a:t>
            </a:r>
          </a:p>
        </p:txBody>
      </p:sp>
      <p:sp>
        <p:nvSpPr>
          <p:cNvPr id="12" name="Text Placeholder 5">
            <a:extLst>
              <a:ext uri="{FF2B5EF4-FFF2-40B4-BE49-F238E27FC236}">
                <a16:creationId xmlns:a16="http://schemas.microsoft.com/office/drawing/2014/main" id="{8BF35B0D-0C33-8B44-9E04-9A9C4FD06188}"/>
              </a:ext>
            </a:extLst>
          </p:cNvPr>
          <p:cNvSpPr>
            <a:spLocks noGrp="1"/>
          </p:cNvSpPr>
          <p:nvPr>
            <p:ph type="body" sz="quarter" idx="20" hasCustomPrompt="1"/>
          </p:nvPr>
        </p:nvSpPr>
        <p:spPr>
          <a:xfrm>
            <a:off x="800100" y="2133600"/>
            <a:ext cx="6911698" cy="368555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Montserrat Light" pitchFamily="2" charset="77"/>
              </a:defRPr>
            </a:lvl1pPr>
          </a:lstStyle>
          <a:p>
            <a:pPr lvl="0"/>
            <a:r>
              <a:rPr lang="en-US" dirty="0"/>
              <a:t>Enter text here.</a:t>
            </a:r>
          </a:p>
          <a:p>
            <a:pPr lvl="0"/>
            <a:endParaRPr lang="en-US" dirty="0"/>
          </a:p>
        </p:txBody>
      </p:sp>
      <p:sp>
        <p:nvSpPr>
          <p:cNvPr id="4" name="Footer Placeholder 3">
            <a:extLst>
              <a:ext uri="{FF2B5EF4-FFF2-40B4-BE49-F238E27FC236}">
                <a16:creationId xmlns:a16="http://schemas.microsoft.com/office/drawing/2014/main" id="{5CF9DF28-ED71-4C8A-828E-574C9B1427F3}"/>
              </a:ext>
            </a:extLst>
          </p:cNvPr>
          <p:cNvSpPr>
            <a:spLocks noGrp="1"/>
          </p:cNvSpPr>
          <p:nvPr>
            <p:ph type="ftr" sz="quarter" idx="26"/>
          </p:nvPr>
        </p:nvSpPr>
        <p:spPr>
          <a:xfrm>
            <a:off x="4104523" y="6922965"/>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E1A9EE1-D883-499B-BF6E-68CA880A73CB}"/>
              </a:ext>
            </a:extLst>
          </p:cNvPr>
          <p:cNvSpPr>
            <a:spLocks noGrp="1"/>
          </p:cNvSpPr>
          <p:nvPr>
            <p:ph type="sldNum" sz="quarter" idx="27"/>
          </p:nvPr>
        </p:nvSpPr>
        <p:spPr/>
        <p:txBody>
          <a:bodyPr/>
          <a:lstStyle/>
          <a:p>
            <a:fld id="{6FBDDA51-4CB2-4BC1-8339-72EC117A3582}" type="slidenum">
              <a:rPr lang="en-US" smtClean="0"/>
              <a:pPr/>
              <a:t>‹#›</a:t>
            </a:fld>
            <a:endParaRPr lang="en-US" dirty="0"/>
          </a:p>
        </p:txBody>
      </p:sp>
      <p:sp>
        <p:nvSpPr>
          <p:cNvPr id="3" name="Text Placeholder 2">
            <a:extLst>
              <a:ext uri="{FF2B5EF4-FFF2-40B4-BE49-F238E27FC236}">
                <a16:creationId xmlns:a16="http://schemas.microsoft.com/office/drawing/2014/main" id="{4E8CB994-6B44-449B-A1B9-71F4FD35B28C}"/>
              </a:ext>
            </a:extLst>
          </p:cNvPr>
          <p:cNvSpPr>
            <a:spLocks noGrp="1"/>
          </p:cNvSpPr>
          <p:nvPr>
            <p:ph type="body" sz="quarter" idx="28" hasCustomPrompt="1"/>
          </p:nvPr>
        </p:nvSpPr>
        <p:spPr>
          <a:xfrm>
            <a:off x="8077200" y="2133600"/>
            <a:ext cx="3314700" cy="2803525"/>
          </a:xfrm>
        </p:spPr>
        <p:txBody>
          <a:bodyPr/>
          <a:lstStyle>
            <a:lvl1pPr>
              <a:lnSpc>
                <a:spcPct val="100000"/>
              </a:lnSpc>
              <a:spcBef>
                <a:spcPts val="0"/>
              </a:spcBef>
              <a:defRPr sz="1800" i="1">
                <a:solidFill>
                  <a:srgbClr val="A25EB5"/>
                </a:solidFill>
                <a:latin typeface="Aglet Slab" panose="020F05030302020B0203" pitchFamily="34" charset="0"/>
                <a:ea typeface="Aglet Slab" panose="020F05030302020B0203" pitchFamily="34" charset="0"/>
              </a:defRPr>
            </a:lvl1pPr>
          </a:lstStyle>
          <a:p>
            <a:pPr lvl="0"/>
            <a:r>
              <a:rPr lang="en-US" dirty="0"/>
              <a:t>“Enter quote here… </a:t>
            </a:r>
          </a:p>
          <a:p>
            <a:pPr lvl="0"/>
            <a:endParaRPr lang="en-US" dirty="0"/>
          </a:p>
        </p:txBody>
      </p:sp>
    </p:spTree>
    <p:extLst>
      <p:ext uri="{BB962C8B-B14F-4D97-AF65-F5344CB8AC3E}">
        <p14:creationId xmlns:p14="http://schemas.microsoft.com/office/powerpoint/2010/main" val="1547597913"/>
      </p:ext>
    </p:extLst>
  </p:cSld>
  <p:clrMapOvr>
    <a:masterClrMapping/>
  </p:clrMapOvr>
  <p:extLst>
    <p:ext uri="{DCECCB84-F9BA-43D5-87BE-67443E8EF086}">
      <p15:sldGuideLst xmlns:p15="http://schemas.microsoft.com/office/powerpoint/2012/main">
        <p15:guide id="2" pos="5088" userDrawn="1">
          <p15:clr>
            <a:srgbClr val="FBAE40"/>
          </p15:clr>
        </p15:guide>
        <p15:guide id="3" pos="485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Body, Double List, Subheads">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11" name="Text Placeholder 5">
            <a:extLst>
              <a:ext uri="{FF2B5EF4-FFF2-40B4-BE49-F238E27FC236}">
                <a16:creationId xmlns:a16="http://schemas.microsoft.com/office/drawing/2014/main" id="{BF96681A-0208-0747-9273-038320B08163}"/>
              </a:ext>
            </a:extLst>
          </p:cNvPr>
          <p:cNvSpPr>
            <a:spLocks noGrp="1"/>
          </p:cNvSpPr>
          <p:nvPr>
            <p:ph type="body" sz="quarter" idx="18" hasCustomPrompt="1"/>
          </p:nvPr>
        </p:nvSpPr>
        <p:spPr>
          <a:xfrm>
            <a:off x="800100" y="1621852"/>
            <a:ext cx="3279976" cy="4262868"/>
          </a:xfrm>
          <a:prstGeom prst="rect">
            <a:avLst/>
          </a:prstGeom>
        </p:spPr>
        <p:txBody>
          <a:bodyPr wrap="square">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rgbClr val="505251"/>
                </a:solidFill>
                <a:latin typeface="Montserrat Light" pitchFamily="2" charset="77"/>
              </a:defRPr>
            </a:lvl1pPr>
          </a:lstStyle>
          <a:p>
            <a:pPr lvl="0"/>
            <a:r>
              <a:rPr lang="en-US" dirty="0"/>
              <a:t>Enter text here… </a:t>
            </a:r>
          </a:p>
        </p:txBody>
      </p:sp>
      <p:sp>
        <p:nvSpPr>
          <p:cNvPr id="13" name="Text Placeholder 11">
            <a:extLst>
              <a:ext uri="{FF2B5EF4-FFF2-40B4-BE49-F238E27FC236}">
                <a16:creationId xmlns:a16="http://schemas.microsoft.com/office/drawing/2014/main" id="{21230F32-3D50-E643-816A-94008E4074E1}"/>
              </a:ext>
            </a:extLst>
          </p:cNvPr>
          <p:cNvSpPr>
            <a:spLocks noGrp="1"/>
          </p:cNvSpPr>
          <p:nvPr>
            <p:ph type="body" sz="quarter" idx="19" hasCustomPrompt="1"/>
          </p:nvPr>
        </p:nvSpPr>
        <p:spPr>
          <a:xfrm>
            <a:off x="8161954" y="1617521"/>
            <a:ext cx="3204547" cy="319584"/>
          </a:xfrm>
          <a:prstGeom prst="rect">
            <a:avLst/>
          </a:prstGeom>
        </p:spPr>
        <p:txBody>
          <a:bodyPr>
            <a:noAutofit/>
          </a:bodyPr>
          <a:lstStyle>
            <a:lvl1pPr marL="0" indent="0">
              <a:buFont typeface="Arial" panose="020B0604020202020204" pitchFamily="34" charset="0"/>
              <a:buNone/>
              <a:defRPr sz="1600" b="0" i="0">
                <a:solidFill>
                  <a:srgbClr val="722282"/>
                </a:solidFill>
                <a:latin typeface="Montserrat Medium" pitchFamily="2" charset="77"/>
              </a:defRPr>
            </a:lvl1pPr>
          </a:lstStyle>
          <a:p>
            <a:pPr lvl="0"/>
            <a:r>
              <a:rPr lang="en-US" dirty="0"/>
              <a:t>Sub-head</a:t>
            </a:r>
          </a:p>
          <a:p>
            <a:pPr lvl="0"/>
            <a:endParaRPr lang="en-US" dirty="0"/>
          </a:p>
        </p:txBody>
      </p:sp>
      <p:sp>
        <p:nvSpPr>
          <p:cNvPr id="14" name="Text Placeholder 11">
            <a:extLst>
              <a:ext uri="{FF2B5EF4-FFF2-40B4-BE49-F238E27FC236}">
                <a16:creationId xmlns:a16="http://schemas.microsoft.com/office/drawing/2014/main" id="{F2543924-281C-F949-9CA8-EA793FE78B4F}"/>
              </a:ext>
            </a:extLst>
          </p:cNvPr>
          <p:cNvSpPr>
            <a:spLocks noGrp="1"/>
          </p:cNvSpPr>
          <p:nvPr>
            <p:ph type="body" sz="quarter" idx="16" hasCustomPrompt="1"/>
          </p:nvPr>
        </p:nvSpPr>
        <p:spPr>
          <a:xfrm>
            <a:off x="4514849" y="1617521"/>
            <a:ext cx="3235659" cy="319584"/>
          </a:xfrm>
          <a:prstGeom prst="rect">
            <a:avLst/>
          </a:prstGeom>
        </p:spPr>
        <p:txBody>
          <a:bodyPr>
            <a:noAutofit/>
          </a:bodyPr>
          <a:lstStyle>
            <a:lvl1pPr marL="0" indent="0">
              <a:buFont typeface="Arial" panose="020B0604020202020204" pitchFamily="34" charset="0"/>
              <a:buNone/>
              <a:defRPr sz="1600" b="0" i="0">
                <a:solidFill>
                  <a:srgbClr val="FF5F00"/>
                </a:solidFill>
                <a:latin typeface="Montserrat Medium" pitchFamily="2" charset="77"/>
              </a:defRPr>
            </a:lvl1pPr>
          </a:lstStyle>
          <a:p>
            <a:pPr lvl="0"/>
            <a:r>
              <a:rPr lang="en-US" dirty="0"/>
              <a:t>Sub-head</a:t>
            </a:r>
          </a:p>
          <a:p>
            <a:pPr lvl="0"/>
            <a:endParaRPr lang="en-US" dirty="0"/>
          </a:p>
        </p:txBody>
      </p:sp>
      <p:sp>
        <p:nvSpPr>
          <p:cNvPr id="6" name="Title 5">
            <a:extLst>
              <a:ext uri="{FF2B5EF4-FFF2-40B4-BE49-F238E27FC236}">
                <a16:creationId xmlns:a16="http://schemas.microsoft.com/office/drawing/2014/main" id="{AB43513F-A4B3-184D-846F-76EB53D8E73F}"/>
              </a:ext>
            </a:extLst>
          </p:cNvPr>
          <p:cNvSpPr>
            <a:spLocks noGrp="1"/>
          </p:cNvSpPr>
          <p:nvPr>
            <p:ph type="title" hasCustomPrompt="1"/>
          </p:nvPr>
        </p:nvSpPr>
        <p:spPr>
          <a:xfrm>
            <a:off x="798341" y="694012"/>
            <a:ext cx="10553700" cy="806164"/>
          </a:xfrm>
        </p:spPr>
        <p:txBody>
          <a:bodyPr/>
          <a:lstStyle>
            <a:lvl1pPr>
              <a:defRPr/>
            </a:lvl1pPr>
          </a:lstStyle>
          <a:p>
            <a:r>
              <a:rPr lang="en-US" dirty="0"/>
              <a:t>LEFT ALIGNED BODY WITH DOUBLE LIST</a:t>
            </a:r>
          </a:p>
        </p:txBody>
      </p:sp>
      <p:sp>
        <p:nvSpPr>
          <p:cNvPr id="12" name="Text Placeholder 5">
            <a:extLst>
              <a:ext uri="{FF2B5EF4-FFF2-40B4-BE49-F238E27FC236}">
                <a16:creationId xmlns:a16="http://schemas.microsoft.com/office/drawing/2014/main" id="{4565ADBF-0682-C447-93A9-79A572784CA0}"/>
              </a:ext>
            </a:extLst>
          </p:cNvPr>
          <p:cNvSpPr>
            <a:spLocks noGrp="1"/>
          </p:cNvSpPr>
          <p:nvPr>
            <p:ph type="body" sz="quarter" idx="23" hasCustomPrompt="1"/>
          </p:nvPr>
        </p:nvSpPr>
        <p:spPr>
          <a:xfrm>
            <a:off x="4514850" y="2010210"/>
            <a:ext cx="3258989" cy="3915666"/>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lvl="0"/>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lvl="0"/>
            <a:endParaRPr lang="en-US" dirty="0"/>
          </a:p>
        </p:txBody>
      </p:sp>
      <p:sp>
        <p:nvSpPr>
          <p:cNvPr id="17" name="Text Placeholder 5">
            <a:extLst>
              <a:ext uri="{FF2B5EF4-FFF2-40B4-BE49-F238E27FC236}">
                <a16:creationId xmlns:a16="http://schemas.microsoft.com/office/drawing/2014/main" id="{1FB573F3-4FCB-BE44-9934-29520C25D90B}"/>
              </a:ext>
            </a:extLst>
          </p:cNvPr>
          <p:cNvSpPr>
            <a:spLocks noGrp="1"/>
          </p:cNvSpPr>
          <p:nvPr>
            <p:ph type="body" sz="quarter" idx="24" hasCustomPrompt="1"/>
          </p:nvPr>
        </p:nvSpPr>
        <p:spPr>
          <a:xfrm>
            <a:off x="8162925" y="2010210"/>
            <a:ext cx="3258989" cy="3915666"/>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lvl="0"/>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p:txBody>
      </p:sp>
      <p:sp>
        <p:nvSpPr>
          <p:cNvPr id="4" name="Footer Placeholder 3">
            <a:extLst>
              <a:ext uri="{FF2B5EF4-FFF2-40B4-BE49-F238E27FC236}">
                <a16:creationId xmlns:a16="http://schemas.microsoft.com/office/drawing/2014/main" id="{3DDBE565-A92F-4F19-BC4E-3A49F65A4A7B}"/>
              </a:ext>
            </a:extLst>
          </p:cNvPr>
          <p:cNvSpPr>
            <a:spLocks noGrp="1"/>
          </p:cNvSpPr>
          <p:nvPr>
            <p:ph type="ftr" sz="quarter" idx="25"/>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B6808C9-9139-4DDC-BB7A-30579EEB6604}"/>
              </a:ext>
            </a:extLst>
          </p:cNvPr>
          <p:cNvSpPr>
            <a:spLocks noGrp="1"/>
          </p:cNvSpPr>
          <p:nvPr>
            <p:ph type="sldNum" sz="quarter" idx="26"/>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3436112787"/>
      </p:ext>
    </p:extLst>
  </p:cSld>
  <p:clrMapOvr>
    <a:masterClrMapping/>
  </p:clrMapOvr>
  <p:extLst>
    <p:ext uri="{DCECCB84-F9BA-43D5-87BE-67443E8EF086}">
      <p15:sldGuideLst xmlns:p15="http://schemas.microsoft.com/office/powerpoint/2012/main">
        <p15:guide id="1" pos="2592" userDrawn="1">
          <p15:clr>
            <a:srgbClr val="FBAE40"/>
          </p15:clr>
        </p15:guide>
        <p15:guide id="2" pos="2844" userDrawn="1">
          <p15:clr>
            <a:srgbClr val="FBAE40"/>
          </p15:clr>
        </p15:guide>
        <p15:guide id="3" pos="4911" userDrawn="1">
          <p15:clr>
            <a:srgbClr val="FBAE40"/>
          </p15:clr>
        </p15:guide>
        <p15:guide id="4" pos="513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Chart">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572E0D9B-D6DA-A040-B4DC-EE0073BB9DEB}"/>
              </a:ext>
            </a:extLst>
          </p:cNvPr>
          <p:cNvSpPr>
            <a:spLocks noGrp="1"/>
          </p:cNvSpPr>
          <p:nvPr>
            <p:ph type="body" sz="quarter" idx="13" hasCustomPrompt="1"/>
          </p:nvPr>
        </p:nvSpPr>
        <p:spPr>
          <a:xfrm>
            <a:off x="2057400" y="5558845"/>
            <a:ext cx="7189840" cy="762000"/>
          </a:xfrm>
          <a:prstGeom prst="rect">
            <a:avLst/>
          </a:prstGeom>
        </p:spPr>
        <p:txBody>
          <a:bodyPr anchor="t">
            <a:noAutofit/>
          </a:bodyPr>
          <a:lstStyle>
            <a:lvl1pPr marL="0" indent="0">
              <a:lnSpc>
                <a:spcPct val="100000"/>
              </a:lnSpc>
              <a:spcBef>
                <a:spcPts val="100"/>
              </a:spcBef>
              <a:buNone/>
              <a:defRPr sz="1400">
                <a:solidFill>
                  <a:schemeClr val="bg1">
                    <a:lumMod val="65000"/>
                  </a:schemeClr>
                </a:solidFill>
              </a:defRPr>
            </a:lvl1pPr>
          </a:lstStyle>
          <a:p>
            <a:r>
              <a:rPr lang="en-US" sz="600" dirty="0">
                <a:latin typeface="Montserrat" pitchFamily="2" charset="77"/>
              </a:rPr>
              <a:t>NOTES</a:t>
            </a:r>
          </a:p>
        </p:txBody>
      </p:sp>
      <p:sp>
        <p:nvSpPr>
          <p:cNvPr id="3" name="Title 2">
            <a:extLst>
              <a:ext uri="{FF2B5EF4-FFF2-40B4-BE49-F238E27FC236}">
                <a16:creationId xmlns:a16="http://schemas.microsoft.com/office/drawing/2014/main" id="{C22EB11C-6062-AD4A-8CB9-720FF88E830E}"/>
              </a:ext>
            </a:extLst>
          </p:cNvPr>
          <p:cNvSpPr>
            <a:spLocks noGrp="1"/>
          </p:cNvSpPr>
          <p:nvPr>
            <p:ph type="title" hasCustomPrompt="1"/>
          </p:nvPr>
        </p:nvSpPr>
        <p:spPr>
          <a:xfrm>
            <a:off x="806100" y="689547"/>
            <a:ext cx="10534651" cy="806164"/>
          </a:xfrm>
        </p:spPr>
        <p:txBody>
          <a:bodyPr/>
          <a:lstStyle/>
          <a:p>
            <a:r>
              <a:rPr lang="en-US" dirty="0"/>
              <a:t>LEFT ALIGNED CHART HALF WIDTH</a:t>
            </a:r>
          </a:p>
        </p:txBody>
      </p:sp>
      <p:sp>
        <p:nvSpPr>
          <p:cNvPr id="9" name="Table Placeholder 4">
            <a:extLst>
              <a:ext uri="{FF2B5EF4-FFF2-40B4-BE49-F238E27FC236}">
                <a16:creationId xmlns:a16="http://schemas.microsoft.com/office/drawing/2014/main" id="{FC5E8E30-C3A9-F44D-928D-53006A5C02BF}"/>
              </a:ext>
            </a:extLst>
          </p:cNvPr>
          <p:cNvSpPr>
            <a:spLocks noGrp="1"/>
          </p:cNvSpPr>
          <p:nvPr>
            <p:ph type="tbl" sz="quarter" idx="17"/>
          </p:nvPr>
        </p:nvSpPr>
        <p:spPr>
          <a:xfrm>
            <a:off x="800100" y="1624128"/>
            <a:ext cx="5112030" cy="3915666"/>
          </a:xfrm>
        </p:spPr>
        <p:txBody>
          <a:bodyPr/>
          <a:lstStyle/>
          <a:p>
            <a:r>
              <a:rPr lang="en-US"/>
              <a:t>Click icon to add table</a:t>
            </a:r>
            <a:endParaRPr lang="en-US" dirty="0"/>
          </a:p>
        </p:txBody>
      </p:sp>
      <p:sp>
        <p:nvSpPr>
          <p:cNvPr id="11" name="Text Placeholder 5">
            <a:extLst>
              <a:ext uri="{FF2B5EF4-FFF2-40B4-BE49-F238E27FC236}">
                <a16:creationId xmlns:a16="http://schemas.microsoft.com/office/drawing/2014/main" id="{0F595E30-031C-4F44-96F9-95F40AFC9BD7}"/>
              </a:ext>
            </a:extLst>
          </p:cNvPr>
          <p:cNvSpPr>
            <a:spLocks noGrp="1"/>
          </p:cNvSpPr>
          <p:nvPr>
            <p:ph type="body" sz="quarter" idx="23" hasCustomPrompt="1"/>
          </p:nvPr>
        </p:nvSpPr>
        <p:spPr>
          <a:xfrm>
            <a:off x="6307138" y="1615092"/>
            <a:ext cx="5084762" cy="3915666"/>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lvl="0"/>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Enter text here…</a:t>
            </a:r>
          </a:p>
        </p:txBody>
      </p:sp>
      <p:sp>
        <p:nvSpPr>
          <p:cNvPr id="6" name="Footer Placeholder 5">
            <a:extLst>
              <a:ext uri="{FF2B5EF4-FFF2-40B4-BE49-F238E27FC236}">
                <a16:creationId xmlns:a16="http://schemas.microsoft.com/office/drawing/2014/main" id="{4944ADF1-9811-4E3A-A2C5-F24C35A2CC0F}"/>
              </a:ext>
            </a:extLst>
          </p:cNvPr>
          <p:cNvSpPr>
            <a:spLocks noGrp="1"/>
          </p:cNvSpPr>
          <p:nvPr>
            <p:ph type="ftr" sz="quarter" idx="24"/>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649A4B4-F98C-4175-B556-70EF6CFDC311}"/>
              </a:ext>
            </a:extLst>
          </p:cNvPr>
          <p:cNvSpPr>
            <a:spLocks noGrp="1"/>
          </p:cNvSpPr>
          <p:nvPr>
            <p:ph type="sldNum" sz="quarter" idx="25"/>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3779327355"/>
      </p:ext>
    </p:extLst>
  </p:cSld>
  <p:clrMapOvr>
    <a:masterClrMapping/>
  </p:clrMapOvr>
  <p:extLst>
    <p:ext uri="{DCECCB84-F9BA-43D5-87BE-67443E8EF086}">
      <p15:sldGuideLst xmlns:p15="http://schemas.microsoft.com/office/powerpoint/2012/main">
        <p15:guide id="1" pos="3720" userDrawn="1">
          <p15:clr>
            <a:srgbClr val="FBAE40"/>
          </p15:clr>
        </p15:guide>
        <p15:guide id="2" pos="397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4 Width Chart">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3" name="Title 2">
            <a:extLst>
              <a:ext uri="{FF2B5EF4-FFF2-40B4-BE49-F238E27FC236}">
                <a16:creationId xmlns:a16="http://schemas.microsoft.com/office/drawing/2014/main" id="{2941869D-4DC2-DB44-85DF-33A5348FDF67}"/>
              </a:ext>
            </a:extLst>
          </p:cNvPr>
          <p:cNvSpPr>
            <a:spLocks noGrp="1"/>
          </p:cNvSpPr>
          <p:nvPr>
            <p:ph type="title" hasCustomPrompt="1"/>
          </p:nvPr>
        </p:nvSpPr>
        <p:spPr>
          <a:xfrm>
            <a:off x="800100" y="687323"/>
            <a:ext cx="10540652" cy="806164"/>
          </a:xfrm>
        </p:spPr>
        <p:txBody>
          <a:bodyPr/>
          <a:lstStyle/>
          <a:p>
            <a:r>
              <a:rPr lang="en-US" dirty="0"/>
              <a:t>LEFT ALIGNED CHART 3/4 WIDTH</a:t>
            </a:r>
          </a:p>
        </p:txBody>
      </p:sp>
      <p:sp>
        <p:nvSpPr>
          <p:cNvPr id="10" name="Table Placeholder 4">
            <a:extLst>
              <a:ext uri="{FF2B5EF4-FFF2-40B4-BE49-F238E27FC236}">
                <a16:creationId xmlns:a16="http://schemas.microsoft.com/office/drawing/2014/main" id="{D703765D-AA2D-E54B-BA7B-85B931A8926D}"/>
              </a:ext>
            </a:extLst>
          </p:cNvPr>
          <p:cNvSpPr>
            <a:spLocks noGrp="1"/>
          </p:cNvSpPr>
          <p:nvPr>
            <p:ph type="tbl" sz="quarter" idx="17"/>
          </p:nvPr>
        </p:nvSpPr>
        <p:spPr>
          <a:xfrm>
            <a:off x="809625" y="1600200"/>
            <a:ext cx="7017748" cy="3949119"/>
          </a:xfrm>
        </p:spPr>
        <p:txBody>
          <a:bodyPr/>
          <a:lstStyle/>
          <a:p>
            <a:r>
              <a:rPr lang="en-US"/>
              <a:t>Click icon to add table</a:t>
            </a:r>
            <a:endParaRPr lang="en-US" dirty="0"/>
          </a:p>
        </p:txBody>
      </p:sp>
      <p:sp>
        <p:nvSpPr>
          <p:cNvPr id="12" name="Content Placeholder 5">
            <a:extLst>
              <a:ext uri="{FF2B5EF4-FFF2-40B4-BE49-F238E27FC236}">
                <a16:creationId xmlns:a16="http://schemas.microsoft.com/office/drawing/2014/main" id="{82103E95-BAF6-A248-8D30-C1455EBC0EA9}"/>
              </a:ext>
            </a:extLst>
          </p:cNvPr>
          <p:cNvSpPr>
            <a:spLocks noGrp="1"/>
          </p:cNvSpPr>
          <p:nvPr>
            <p:ph sz="quarter" idx="26" hasCustomPrompt="1"/>
          </p:nvPr>
        </p:nvSpPr>
        <p:spPr>
          <a:xfrm>
            <a:off x="8201025" y="1600200"/>
            <a:ext cx="3198221" cy="3564265"/>
          </a:xfrm>
        </p:spPr>
        <p:txBody>
          <a:bodyPr>
            <a:normAutofit/>
          </a:bodyPr>
          <a:lstStyle>
            <a:lvl1pPr>
              <a:defRPr sz="1400" b="0" i="0">
                <a:latin typeface="Montserrat Light" pitchFamily="2" charset="77"/>
              </a:defRPr>
            </a:lvl1pPr>
            <a:lvl2pPr>
              <a:defRPr sz="1400" b="0" i="0">
                <a:latin typeface="Montserrat Light" pitchFamily="2" charset="77"/>
              </a:defRPr>
            </a:lvl2pPr>
            <a:lvl3pPr>
              <a:defRPr sz="1400" b="0" i="0">
                <a:latin typeface="Montserrat Light" pitchFamily="2" charset="77"/>
              </a:defRPr>
            </a:lvl3pPr>
            <a:lvl4pPr>
              <a:defRPr sz="1400" b="0" i="0">
                <a:latin typeface="Montserrat Light" pitchFamily="2" charset="77"/>
              </a:defRPr>
            </a:lvl4pPr>
            <a:lvl5pPr>
              <a:defRPr sz="1400"/>
            </a:lvl5pPr>
          </a:lstStyle>
          <a:p>
            <a:pPr lvl="0"/>
            <a:r>
              <a:rPr lang="en-US" dirty="0"/>
              <a:t>Enter text here… </a:t>
            </a:r>
          </a:p>
          <a:p>
            <a:pPr lvl="1"/>
            <a:endParaRPr lang="en-US" dirty="0"/>
          </a:p>
        </p:txBody>
      </p:sp>
      <p:sp>
        <p:nvSpPr>
          <p:cNvPr id="6" name="Footer Placeholder 5">
            <a:extLst>
              <a:ext uri="{FF2B5EF4-FFF2-40B4-BE49-F238E27FC236}">
                <a16:creationId xmlns:a16="http://schemas.microsoft.com/office/drawing/2014/main" id="{04BF6042-504B-4243-B2C5-0D2E2A27DC5E}"/>
              </a:ext>
            </a:extLst>
          </p:cNvPr>
          <p:cNvSpPr>
            <a:spLocks noGrp="1"/>
          </p:cNvSpPr>
          <p:nvPr>
            <p:ph type="ftr" sz="quarter" idx="27"/>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F0F9F0C-9CD6-4BAA-BA9D-5ECEB227067D}"/>
              </a:ext>
            </a:extLst>
          </p:cNvPr>
          <p:cNvSpPr>
            <a:spLocks noGrp="1"/>
          </p:cNvSpPr>
          <p:nvPr>
            <p:ph type="sldNum" sz="quarter" idx="28"/>
          </p:nvPr>
        </p:nvSpPr>
        <p:spPr/>
        <p:txBody>
          <a:bodyPr/>
          <a:lstStyle/>
          <a:p>
            <a:fld id="{6FBDDA51-4CB2-4BC1-8339-72EC117A3582}" type="slidenum">
              <a:rPr lang="en-US" smtClean="0"/>
              <a:pPr/>
              <a:t>‹#›</a:t>
            </a:fld>
            <a:endParaRPr lang="en-US" dirty="0"/>
          </a:p>
        </p:txBody>
      </p:sp>
      <p:sp>
        <p:nvSpPr>
          <p:cNvPr id="16" name="Text Placeholder 5">
            <a:extLst>
              <a:ext uri="{FF2B5EF4-FFF2-40B4-BE49-F238E27FC236}">
                <a16:creationId xmlns:a16="http://schemas.microsoft.com/office/drawing/2014/main" id="{11C7DCD0-77A1-4869-8E11-BF5E6FB164A8}"/>
              </a:ext>
            </a:extLst>
          </p:cNvPr>
          <p:cNvSpPr>
            <a:spLocks noGrp="1"/>
          </p:cNvSpPr>
          <p:nvPr>
            <p:ph type="body" sz="quarter" idx="13" hasCustomPrompt="1"/>
          </p:nvPr>
        </p:nvSpPr>
        <p:spPr>
          <a:xfrm>
            <a:off x="2057400" y="5558845"/>
            <a:ext cx="7189840" cy="762000"/>
          </a:xfrm>
          <a:prstGeom prst="rect">
            <a:avLst/>
          </a:prstGeom>
        </p:spPr>
        <p:txBody>
          <a:bodyPr anchor="t">
            <a:noAutofit/>
          </a:bodyPr>
          <a:lstStyle>
            <a:lvl1pPr marL="0" indent="0">
              <a:lnSpc>
                <a:spcPct val="100000"/>
              </a:lnSpc>
              <a:spcBef>
                <a:spcPts val="100"/>
              </a:spcBef>
              <a:buNone/>
              <a:defRPr sz="1400">
                <a:solidFill>
                  <a:schemeClr val="bg1">
                    <a:lumMod val="65000"/>
                  </a:schemeClr>
                </a:solidFill>
              </a:defRPr>
            </a:lvl1pPr>
          </a:lstStyle>
          <a:p>
            <a:r>
              <a:rPr lang="en-US" sz="600" dirty="0">
                <a:latin typeface="Montserrat" pitchFamily="2" charset="77"/>
              </a:rPr>
              <a:t>NOTES</a:t>
            </a:r>
          </a:p>
        </p:txBody>
      </p:sp>
    </p:spTree>
    <p:extLst>
      <p:ext uri="{BB962C8B-B14F-4D97-AF65-F5344CB8AC3E}">
        <p14:creationId xmlns:p14="http://schemas.microsoft.com/office/powerpoint/2010/main" val="2852261"/>
      </p:ext>
    </p:extLst>
  </p:cSld>
  <p:clrMapOvr>
    <a:masterClrMapping/>
  </p:clrMapOvr>
  <p:extLst>
    <p:ext uri="{DCECCB84-F9BA-43D5-87BE-67443E8EF086}">
      <p15:sldGuideLst xmlns:p15="http://schemas.microsoft.com/office/powerpoint/2012/main">
        <p15:guide id="1" pos="2568">
          <p15:clr>
            <a:srgbClr val="FBAE40"/>
          </p15:clr>
        </p15:guide>
        <p15:guide id="2" pos="2844">
          <p15:clr>
            <a:srgbClr val="FBAE40"/>
          </p15:clr>
        </p15:guide>
        <p15:guide id="3" pos="4920" userDrawn="1">
          <p15:clr>
            <a:srgbClr val="FBAE40"/>
          </p15:clr>
        </p15:guide>
        <p15:guide id="4" pos="516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How to Format ">
    <p:spTree>
      <p:nvGrpSpPr>
        <p:cNvPr id="1" name=""/>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7EE9C630-BAC9-A74F-B360-EBBEBE62E6B2}"/>
              </a:ext>
            </a:extLst>
          </p:cNvPr>
          <p:cNvSpPr>
            <a:spLocks noGrp="1"/>
          </p:cNvSpPr>
          <p:nvPr>
            <p:ph sz="quarter" idx="13" hasCustomPrompt="1"/>
          </p:nvPr>
        </p:nvSpPr>
        <p:spPr>
          <a:xfrm>
            <a:off x="4572000" y="2141025"/>
            <a:ext cx="6819900" cy="473494"/>
          </a:xfrm>
        </p:spPr>
        <p:txBody>
          <a:bodyPr>
            <a:normAutofit/>
          </a:bodyPr>
          <a:lstStyle>
            <a:lvl1pPr>
              <a:defRPr sz="1800" b="0" i="0">
                <a:solidFill>
                  <a:srgbClr val="FF5F00"/>
                </a:solidFill>
                <a:latin typeface="Montserrat Medium" pitchFamily="2" charset="77"/>
              </a:defRPr>
            </a:lvl1pPr>
          </a:lstStyle>
          <a:p>
            <a:pPr lvl="0"/>
            <a:r>
              <a:rPr lang="en-US" dirty="0"/>
              <a:t>Content Starts Here</a:t>
            </a:r>
          </a:p>
        </p:txBody>
      </p:sp>
      <p:sp>
        <p:nvSpPr>
          <p:cNvPr id="19" name="Text Placeholder 15">
            <a:extLst>
              <a:ext uri="{FF2B5EF4-FFF2-40B4-BE49-F238E27FC236}">
                <a16:creationId xmlns:a16="http://schemas.microsoft.com/office/drawing/2014/main" id="{9C3A68D6-CEB1-0743-869A-20E86C7ADD9B}"/>
              </a:ext>
            </a:extLst>
          </p:cNvPr>
          <p:cNvSpPr>
            <a:spLocks noGrp="1"/>
          </p:cNvSpPr>
          <p:nvPr>
            <p:ph type="body" sz="quarter" idx="15" hasCustomPrompt="1"/>
          </p:nvPr>
        </p:nvSpPr>
        <p:spPr>
          <a:xfrm>
            <a:off x="800100" y="876300"/>
            <a:ext cx="3276600" cy="1028700"/>
          </a:xfrm>
        </p:spPr>
        <p:txBody>
          <a:bodyPr/>
          <a:lstStyle>
            <a:lvl1pPr>
              <a:defRPr b="1">
                <a:solidFill>
                  <a:srgbClr val="FF0000"/>
                </a:solidFill>
              </a:defRPr>
            </a:lvl1pPr>
          </a:lstStyle>
          <a:p>
            <a:pPr lvl="0"/>
            <a:r>
              <a:rPr lang="en-US" dirty="0"/>
              <a:t>2. HOW TO FORMAT TITLES </a:t>
            </a:r>
          </a:p>
        </p:txBody>
      </p:sp>
      <p:sp>
        <p:nvSpPr>
          <p:cNvPr id="8" name="Title 5">
            <a:extLst>
              <a:ext uri="{FF2B5EF4-FFF2-40B4-BE49-F238E27FC236}">
                <a16:creationId xmlns:a16="http://schemas.microsoft.com/office/drawing/2014/main" id="{2022B60E-0292-EE4E-BAF0-737991F230BF}"/>
              </a:ext>
            </a:extLst>
          </p:cNvPr>
          <p:cNvSpPr>
            <a:spLocks noGrp="1"/>
          </p:cNvSpPr>
          <p:nvPr>
            <p:ph type="title" hasCustomPrompt="1"/>
          </p:nvPr>
        </p:nvSpPr>
        <p:spPr>
          <a:xfrm>
            <a:off x="4571999" y="930216"/>
            <a:ext cx="7144379" cy="1059538"/>
          </a:xfrm>
        </p:spPr>
        <p:txBody>
          <a:bodyPr/>
          <a:lstStyle>
            <a:lvl1pPr>
              <a:defRPr sz="4800"/>
            </a:lvl1pPr>
          </a:lstStyle>
          <a:p>
            <a:r>
              <a:rPr lang="en-US" dirty="0"/>
              <a:t>ONE LINE TITLE - LESS CONTENT</a:t>
            </a:r>
          </a:p>
        </p:txBody>
      </p:sp>
      <p:sp>
        <p:nvSpPr>
          <p:cNvPr id="5" name="Content Placeholder 4">
            <a:extLst>
              <a:ext uri="{FF2B5EF4-FFF2-40B4-BE49-F238E27FC236}">
                <a16:creationId xmlns:a16="http://schemas.microsoft.com/office/drawing/2014/main" id="{D5C214BC-135A-D940-802E-95D1137637B2}"/>
              </a:ext>
            </a:extLst>
          </p:cNvPr>
          <p:cNvSpPr>
            <a:spLocks noGrp="1"/>
          </p:cNvSpPr>
          <p:nvPr>
            <p:ph sz="quarter" idx="16" hasCustomPrompt="1"/>
          </p:nvPr>
        </p:nvSpPr>
        <p:spPr>
          <a:xfrm>
            <a:off x="4572000" y="2614520"/>
            <a:ext cx="6819900" cy="2649996"/>
          </a:xfrm>
        </p:spPr>
        <p:txBody>
          <a:bodyPr>
            <a:normAutofit/>
          </a:bodyPr>
          <a:lstStyle>
            <a:lvl1pPr>
              <a:lnSpc>
                <a:spcPct val="100000"/>
              </a:lnSpc>
              <a:defRPr sz="1600" b="0" i="0">
                <a:latin typeface="Montserrat Light" pitchFamily="2" charset="77"/>
              </a:defRPr>
            </a:lvl1pPr>
            <a:lvl2pPr>
              <a:defRPr sz="1800" b="0" i="0">
                <a:latin typeface="Montserrat Light" pitchFamily="2" charset="77"/>
              </a:defRPr>
            </a:lvl2pPr>
            <a:lvl3pPr>
              <a:defRPr sz="1800" b="0" i="0">
                <a:latin typeface="Montserrat Light" pitchFamily="2" charset="77"/>
              </a:defRPr>
            </a:lvl3pPr>
            <a:lvl4pPr>
              <a:defRPr sz="1800" b="0" i="0">
                <a:latin typeface="Montserrat Light" pitchFamily="2" charset="77"/>
              </a:defRPr>
            </a:lvl4pPr>
            <a:lvl5pPr>
              <a:defRPr sz="1800" b="0" i="0">
                <a:latin typeface="Montserrat Light" pitchFamily="2" charset="77"/>
              </a:defRPr>
            </a:lvl5pPr>
          </a:lstStyle>
          <a:p>
            <a:pPr lvl="0"/>
            <a:r>
              <a:rPr lang="en-US" dirty="0"/>
              <a:t>Enter text here</a:t>
            </a:r>
          </a:p>
        </p:txBody>
      </p:sp>
      <p:sp>
        <p:nvSpPr>
          <p:cNvPr id="6" name="Footer Placeholder 5">
            <a:extLst>
              <a:ext uri="{FF2B5EF4-FFF2-40B4-BE49-F238E27FC236}">
                <a16:creationId xmlns:a16="http://schemas.microsoft.com/office/drawing/2014/main" id="{1FD1B553-DD93-453A-88D9-49C6EEEF0763}"/>
              </a:ext>
            </a:extLst>
          </p:cNvPr>
          <p:cNvSpPr>
            <a:spLocks noGrp="1"/>
          </p:cNvSpPr>
          <p:nvPr>
            <p:ph type="ftr" sz="quarter" idx="17"/>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93ED0A4-E7F1-4B9C-929C-3A83F0647CA2}"/>
              </a:ext>
            </a:extLst>
          </p:cNvPr>
          <p:cNvSpPr>
            <a:spLocks noGrp="1"/>
          </p:cNvSpPr>
          <p:nvPr>
            <p:ph type="sldNum" sz="quarter" idx="18"/>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1078701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Width Char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AB0D991-C01B-234B-84F6-AF412C4F8283}"/>
              </a:ext>
            </a:extLst>
          </p:cNvPr>
          <p:cNvSpPr/>
          <p:nvPr userDrawn="1"/>
        </p:nvSpPr>
        <p:spPr>
          <a:xfrm>
            <a:off x="4104522" y="1"/>
            <a:ext cx="8087475"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0AFA70-12BA-B14F-8ED5-61C36D7EDB31}"/>
              </a:ext>
            </a:extLst>
          </p:cNvPr>
          <p:cNvSpPr/>
          <p:nvPr userDrawn="1"/>
        </p:nvSpPr>
        <p:spPr>
          <a:xfrm>
            <a:off x="304801" y="304800"/>
            <a:ext cx="11563650" cy="6248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2" name="Title 1">
            <a:extLst>
              <a:ext uri="{FF2B5EF4-FFF2-40B4-BE49-F238E27FC236}">
                <a16:creationId xmlns:a16="http://schemas.microsoft.com/office/drawing/2014/main" id="{748E2BAD-4D6E-9641-A542-77BDFFD98DAF}"/>
              </a:ext>
            </a:extLst>
          </p:cNvPr>
          <p:cNvSpPr>
            <a:spLocks noGrp="1"/>
          </p:cNvSpPr>
          <p:nvPr>
            <p:ph type="title" hasCustomPrompt="1"/>
          </p:nvPr>
        </p:nvSpPr>
        <p:spPr>
          <a:xfrm>
            <a:off x="800100" y="1179814"/>
            <a:ext cx="10540652" cy="806164"/>
          </a:xfrm>
        </p:spPr>
        <p:txBody>
          <a:bodyPr/>
          <a:lstStyle/>
          <a:p>
            <a:r>
              <a:rPr lang="en-US" dirty="0"/>
              <a:t>FULL WIDTH CHART</a:t>
            </a:r>
          </a:p>
        </p:txBody>
      </p:sp>
      <p:sp>
        <p:nvSpPr>
          <p:cNvPr id="5" name="Table Placeholder 4">
            <a:extLst>
              <a:ext uri="{FF2B5EF4-FFF2-40B4-BE49-F238E27FC236}">
                <a16:creationId xmlns:a16="http://schemas.microsoft.com/office/drawing/2014/main" id="{C1EBD5D1-D876-FA40-B982-E6691733E53D}"/>
              </a:ext>
            </a:extLst>
          </p:cNvPr>
          <p:cNvSpPr>
            <a:spLocks noGrp="1"/>
          </p:cNvSpPr>
          <p:nvPr>
            <p:ph type="tbl" sz="quarter" idx="13"/>
          </p:nvPr>
        </p:nvSpPr>
        <p:spPr>
          <a:xfrm>
            <a:off x="800100" y="2616200"/>
            <a:ext cx="10591800" cy="2615019"/>
          </a:xfrm>
        </p:spPr>
        <p:txBody>
          <a:bodyPr/>
          <a:lstStyle/>
          <a:p>
            <a:r>
              <a:rPr lang="en-US"/>
              <a:t>Click icon to add table</a:t>
            </a:r>
          </a:p>
        </p:txBody>
      </p:sp>
      <p:sp>
        <p:nvSpPr>
          <p:cNvPr id="4" name="Footer Placeholder 3">
            <a:extLst>
              <a:ext uri="{FF2B5EF4-FFF2-40B4-BE49-F238E27FC236}">
                <a16:creationId xmlns:a16="http://schemas.microsoft.com/office/drawing/2014/main" id="{830B25AB-1E38-49C6-8F61-525084D62EE7}"/>
              </a:ext>
            </a:extLst>
          </p:cNvPr>
          <p:cNvSpPr>
            <a:spLocks noGrp="1"/>
          </p:cNvSpPr>
          <p:nvPr>
            <p:ph type="ftr" sz="quarter" idx="14"/>
          </p:nvPr>
        </p:nvSpPr>
        <p:spPr>
          <a:xfrm>
            <a:off x="4104523" y="6922965"/>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3580862-BA03-417B-B28E-5927195D2F34}"/>
              </a:ext>
            </a:extLst>
          </p:cNvPr>
          <p:cNvSpPr>
            <a:spLocks noGrp="1"/>
          </p:cNvSpPr>
          <p:nvPr>
            <p:ph type="sldNum" sz="quarter" idx="15"/>
          </p:nvPr>
        </p:nvSpPr>
        <p:spPr/>
        <p:txBody>
          <a:bodyPr/>
          <a:lstStyle/>
          <a:p>
            <a:fld id="{6FBDDA51-4CB2-4BC1-8339-72EC117A3582}" type="slidenum">
              <a:rPr lang="en-US" smtClean="0"/>
              <a:pPr/>
              <a:t>‹#›</a:t>
            </a:fld>
            <a:endParaRPr lang="en-US" dirty="0"/>
          </a:p>
        </p:txBody>
      </p:sp>
      <p:pic>
        <p:nvPicPr>
          <p:cNvPr id="16" name="Picture 15">
            <a:extLst>
              <a:ext uri="{FF2B5EF4-FFF2-40B4-BE49-F238E27FC236}">
                <a16:creationId xmlns:a16="http://schemas.microsoft.com/office/drawing/2014/main" id="{4FFA2D76-2D68-4DDC-ACE9-B256F4480800}"/>
              </a:ext>
            </a:extLst>
          </p:cNvPr>
          <p:cNvPicPr>
            <a:picLocks noChangeAspect="1"/>
          </p:cNvPicPr>
          <p:nvPr userDrawn="1"/>
        </p:nvPicPr>
        <p:blipFill>
          <a:blip r:embed="rId2"/>
          <a:stretch>
            <a:fillRect/>
          </a:stretch>
        </p:blipFill>
        <p:spPr>
          <a:xfrm>
            <a:off x="852994" y="6012442"/>
            <a:ext cx="842939" cy="362108"/>
          </a:xfrm>
          <a:prstGeom prst="rect">
            <a:avLst/>
          </a:prstGeom>
        </p:spPr>
      </p:pic>
      <p:sp>
        <p:nvSpPr>
          <p:cNvPr id="11" name="Text Placeholder 11">
            <a:extLst>
              <a:ext uri="{FF2B5EF4-FFF2-40B4-BE49-F238E27FC236}">
                <a16:creationId xmlns:a16="http://schemas.microsoft.com/office/drawing/2014/main" id="{5491454E-E01A-104D-81E5-282C4488468C}"/>
              </a:ext>
            </a:extLst>
          </p:cNvPr>
          <p:cNvSpPr>
            <a:spLocks noGrp="1"/>
          </p:cNvSpPr>
          <p:nvPr>
            <p:ph type="body" sz="quarter" idx="16" hasCustomPrompt="1"/>
          </p:nvPr>
        </p:nvSpPr>
        <p:spPr>
          <a:xfrm>
            <a:off x="800100" y="2167878"/>
            <a:ext cx="10591800" cy="269672"/>
          </a:xfrm>
          <a:prstGeom prst="rect">
            <a:avLst/>
          </a:prstGeom>
        </p:spPr>
        <p:txBody>
          <a:bodyPr>
            <a:noAutofit/>
          </a:bodyPr>
          <a:lstStyle>
            <a:lvl1pPr marL="0" indent="0">
              <a:buFont typeface="Arial" panose="020B0604020202020204" pitchFamily="34" charset="0"/>
              <a:buNone/>
              <a:defRPr sz="1600" b="0" i="0">
                <a:solidFill>
                  <a:srgbClr val="FF5F00"/>
                </a:solidFill>
                <a:latin typeface="Montserrat Medium" pitchFamily="2" charset="77"/>
              </a:defRPr>
            </a:lvl1pPr>
          </a:lstStyle>
          <a:p>
            <a:pPr lvl="0"/>
            <a:r>
              <a:rPr lang="en-US" dirty="0"/>
              <a:t>Sub-head</a:t>
            </a:r>
          </a:p>
          <a:p>
            <a:pPr lvl="0"/>
            <a:endParaRPr lang="en-US" dirty="0"/>
          </a:p>
        </p:txBody>
      </p:sp>
    </p:spTree>
    <p:extLst>
      <p:ext uri="{BB962C8B-B14F-4D97-AF65-F5344CB8AC3E}">
        <p14:creationId xmlns:p14="http://schemas.microsoft.com/office/powerpoint/2010/main" val="311506277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Chart">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3" name="Title 2">
            <a:extLst>
              <a:ext uri="{FF2B5EF4-FFF2-40B4-BE49-F238E27FC236}">
                <a16:creationId xmlns:a16="http://schemas.microsoft.com/office/drawing/2014/main" id="{45BBCCF2-EC37-694C-A26C-974EBD8194FC}"/>
              </a:ext>
            </a:extLst>
          </p:cNvPr>
          <p:cNvSpPr>
            <a:spLocks noGrp="1"/>
          </p:cNvSpPr>
          <p:nvPr>
            <p:ph type="title" hasCustomPrompt="1"/>
          </p:nvPr>
        </p:nvSpPr>
        <p:spPr>
          <a:xfrm>
            <a:off x="800100" y="678857"/>
            <a:ext cx="10553700" cy="806164"/>
          </a:xfrm>
        </p:spPr>
        <p:txBody>
          <a:bodyPr/>
          <a:lstStyle/>
          <a:p>
            <a:r>
              <a:rPr lang="en-US" dirty="0"/>
              <a:t>THREE COLUMN CHART LAYOUT</a:t>
            </a:r>
          </a:p>
        </p:txBody>
      </p:sp>
      <p:sp>
        <p:nvSpPr>
          <p:cNvPr id="23" name="Chart Placeholder 6">
            <a:extLst>
              <a:ext uri="{FF2B5EF4-FFF2-40B4-BE49-F238E27FC236}">
                <a16:creationId xmlns:a16="http://schemas.microsoft.com/office/drawing/2014/main" id="{3991FA6C-4E84-AC4E-AF24-3761579FCA16}"/>
              </a:ext>
            </a:extLst>
          </p:cNvPr>
          <p:cNvSpPr>
            <a:spLocks noGrp="1"/>
          </p:cNvSpPr>
          <p:nvPr>
            <p:ph type="chart" sz="quarter" idx="17" hasCustomPrompt="1"/>
          </p:nvPr>
        </p:nvSpPr>
        <p:spPr>
          <a:xfrm>
            <a:off x="806451" y="1790700"/>
            <a:ext cx="3276599" cy="4038600"/>
          </a:xfrm>
        </p:spPr>
        <p:txBody>
          <a:bodyPr>
            <a:normAutofit/>
          </a:bodyPr>
          <a:lstStyle>
            <a:lvl1pPr algn="ctr">
              <a:defRPr sz="1300" b="0" i="0">
                <a:latin typeface="Montserrat Medium" pitchFamily="2" charset="77"/>
              </a:defRPr>
            </a:lvl1pPr>
          </a:lstStyle>
          <a:p>
            <a:r>
              <a:rPr lang="en-US" dirty="0"/>
              <a:t> Click icon to add a chart…</a:t>
            </a:r>
          </a:p>
        </p:txBody>
      </p:sp>
      <p:sp>
        <p:nvSpPr>
          <p:cNvPr id="6" name="Footer Placeholder 5">
            <a:extLst>
              <a:ext uri="{FF2B5EF4-FFF2-40B4-BE49-F238E27FC236}">
                <a16:creationId xmlns:a16="http://schemas.microsoft.com/office/drawing/2014/main" id="{6425C5F9-B9B9-4AAA-A858-92F9F189E104}"/>
              </a:ext>
            </a:extLst>
          </p:cNvPr>
          <p:cNvSpPr>
            <a:spLocks noGrp="1"/>
          </p:cNvSpPr>
          <p:nvPr>
            <p:ph type="ftr" sz="quarter" idx="20"/>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9C1AFA6-65F2-4198-91ED-1E8ACDDE8BB8}"/>
              </a:ext>
            </a:extLst>
          </p:cNvPr>
          <p:cNvSpPr>
            <a:spLocks noGrp="1"/>
          </p:cNvSpPr>
          <p:nvPr>
            <p:ph type="sldNum" sz="quarter" idx="21"/>
          </p:nvPr>
        </p:nvSpPr>
        <p:spPr/>
        <p:txBody>
          <a:bodyPr/>
          <a:lstStyle/>
          <a:p>
            <a:fld id="{6FBDDA51-4CB2-4BC1-8339-72EC117A3582}" type="slidenum">
              <a:rPr lang="en-US" smtClean="0"/>
              <a:pPr/>
              <a:t>‹#›</a:t>
            </a:fld>
            <a:endParaRPr lang="en-US" dirty="0"/>
          </a:p>
        </p:txBody>
      </p:sp>
      <p:sp>
        <p:nvSpPr>
          <p:cNvPr id="12" name="Chart Placeholder 6">
            <a:extLst>
              <a:ext uri="{FF2B5EF4-FFF2-40B4-BE49-F238E27FC236}">
                <a16:creationId xmlns:a16="http://schemas.microsoft.com/office/drawing/2014/main" id="{80FE2713-C33A-48D5-B634-016A27BDB5D6}"/>
              </a:ext>
            </a:extLst>
          </p:cNvPr>
          <p:cNvSpPr>
            <a:spLocks noGrp="1"/>
          </p:cNvSpPr>
          <p:nvPr>
            <p:ph type="chart" sz="quarter" idx="22" hasCustomPrompt="1"/>
          </p:nvPr>
        </p:nvSpPr>
        <p:spPr>
          <a:xfrm>
            <a:off x="4441826" y="1790700"/>
            <a:ext cx="3276599" cy="40386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a:latin typeface="Montserrat Medium"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Click icon to add a chart…</a:t>
            </a:r>
          </a:p>
          <a:p>
            <a:endParaRPr lang="en-US" dirty="0"/>
          </a:p>
        </p:txBody>
      </p:sp>
      <p:sp>
        <p:nvSpPr>
          <p:cNvPr id="13" name="Chart Placeholder 6">
            <a:extLst>
              <a:ext uri="{FF2B5EF4-FFF2-40B4-BE49-F238E27FC236}">
                <a16:creationId xmlns:a16="http://schemas.microsoft.com/office/drawing/2014/main" id="{9B9CE0E6-DF73-415B-9939-97F4B53393C4}"/>
              </a:ext>
            </a:extLst>
          </p:cNvPr>
          <p:cNvSpPr>
            <a:spLocks noGrp="1"/>
          </p:cNvSpPr>
          <p:nvPr>
            <p:ph type="chart" sz="quarter" idx="23" hasCustomPrompt="1"/>
          </p:nvPr>
        </p:nvSpPr>
        <p:spPr>
          <a:xfrm>
            <a:off x="8077201" y="1790700"/>
            <a:ext cx="3276599" cy="40386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a:latin typeface="Montserrat Medium"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Click icon to add a chart…</a:t>
            </a:r>
          </a:p>
          <a:p>
            <a:r>
              <a:rPr lang="en-US" dirty="0"/>
              <a:t> </a:t>
            </a:r>
          </a:p>
        </p:txBody>
      </p:sp>
    </p:spTree>
    <p:extLst>
      <p:ext uri="{BB962C8B-B14F-4D97-AF65-F5344CB8AC3E}">
        <p14:creationId xmlns:p14="http://schemas.microsoft.com/office/powerpoint/2010/main" val="3334729606"/>
      </p:ext>
    </p:extLst>
  </p:cSld>
  <p:clrMapOvr>
    <a:masterClrMapping/>
  </p:clrMapOvr>
  <p:extLst>
    <p:ext uri="{DCECCB84-F9BA-43D5-87BE-67443E8EF086}">
      <p15:sldGuideLst xmlns:p15="http://schemas.microsoft.com/office/powerpoint/2012/main">
        <p15:guide id="1" pos="2568" userDrawn="1">
          <p15:clr>
            <a:srgbClr val="FBAE40"/>
          </p15:clr>
        </p15:guide>
        <p15:guide id="2" pos="2808" userDrawn="1">
          <p15:clr>
            <a:srgbClr val="FBAE40"/>
          </p15:clr>
        </p15:guide>
        <p15:guide id="3" pos="4872" userDrawn="1">
          <p15:clr>
            <a:srgbClr val="FBAE40"/>
          </p15:clr>
        </p15:guide>
        <p15:guide id="4" pos="511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Template">
    <p:bg>
      <p:bgRef idx="1002">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0EBE02-88D8-7747-A153-DD6209A2A680}"/>
              </a:ext>
            </a:extLst>
          </p:cNvPr>
          <p:cNvSpPr>
            <a:spLocks noGrp="1"/>
          </p:cNvSpPr>
          <p:nvPr>
            <p:ph type="title" hasCustomPrompt="1"/>
          </p:nvPr>
        </p:nvSpPr>
        <p:spPr>
          <a:xfrm>
            <a:off x="787052" y="691395"/>
            <a:ext cx="10553700" cy="806164"/>
          </a:xfrm>
        </p:spPr>
        <p:txBody>
          <a:bodyPr/>
          <a:lstStyle/>
          <a:p>
            <a:r>
              <a:rPr lang="en-US" dirty="0"/>
              <a:t>KEEP IN TOUCH</a:t>
            </a:r>
          </a:p>
        </p:txBody>
      </p:sp>
      <p:sp>
        <p:nvSpPr>
          <p:cNvPr id="4" name="Footer Placeholder 3">
            <a:extLst>
              <a:ext uri="{FF2B5EF4-FFF2-40B4-BE49-F238E27FC236}">
                <a16:creationId xmlns:a16="http://schemas.microsoft.com/office/drawing/2014/main" id="{7C0C30CB-5297-40AE-A3CA-059A602D0CF3}"/>
              </a:ext>
            </a:extLst>
          </p:cNvPr>
          <p:cNvSpPr>
            <a:spLocks noGrp="1"/>
          </p:cNvSpPr>
          <p:nvPr>
            <p:ph type="ftr" sz="quarter" idx="25"/>
          </p:nvPr>
        </p:nvSpPr>
        <p:spPr>
          <a:xfrm>
            <a:off x="4104523" y="6922965"/>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788A99E-C9B9-4AFE-9159-1E3F17CE9ADF}"/>
              </a:ext>
            </a:extLst>
          </p:cNvPr>
          <p:cNvSpPr>
            <a:spLocks noGrp="1"/>
          </p:cNvSpPr>
          <p:nvPr>
            <p:ph type="sldNum" sz="quarter" idx="26"/>
          </p:nvPr>
        </p:nvSpPr>
        <p:spPr/>
        <p:txBody>
          <a:bodyPr/>
          <a:lstStyle/>
          <a:p>
            <a:fld id="{6FBDDA51-4CB2-4BC1-8339-72EC117A3582}" type="slidenum">
              <a:rPr lang="en-US" smtClean="0"/>
              <a:pPr/>
              <a:t>‹#›</a:t>
            </a:fld>
            <a:endParaRPr lang="en-US" dirty="0"/>
          </a:p>
        </p:txBody>
      </p:sp>
      <p:pic>
        <p:nvPicPr>
          <p:cNvPr id="13" name="Picture 12">
            <a:extLst>
              <a:ext uri="{FF2B5EF4-FFF2-40B4-BE49-F238E27FC236}">
                <a16:creationId xmlns:a16="http://schemas.microsoft.com/office/drawing/2014/main" id="{582F5898-9B8D-4CAE-8868-973166A750DC}"/>
              </a:ext>
            </a:extLst>
          </p:cNvPr>
          <p:cNvPicPr>
            <a:picLocks noChangeAspect="1"/>
          </p:cNvPicPr>
          <p:nvPr userDrawn="1"/>
        </p:nvPicPr>
        <p:blipFill>
          <a:blip r:embed="rId2"/>
          <a:stretch>
            <a:fillRect/>
          </a:stretch>
        </p:blipFill>
        <p:spPr>
          <a:xfrm>
            <a:off x="852994" y="6012442"/>
            <a:ext cx="842939" cy="362108"/>
          </a:xfrm>
          <a:prstGeom prst="rect">
            <a:avLst/>
          </a:prstGeom>
        </p:spPr>
      </p:pic>
    </p:spTree>
    <p:extLst>
      <p:ext uri="{BB962C8B-B14F-4D97-AF65-F5344CB8AC3E}">
        <p14:creationId xmlns:p14="http://schemas.microsoft.com/office/powerpoint/2010/main" val="2786137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68" userDrawn="1">
          <p15:clr>
            <a:srgbClr val="FBAE40"/>
          </p15:clr>
        </p15:guide>
        <p15:guide id="2" pos="2808" userDrawn="1">
          <p15:clr>
            <a:srgbClr val="FBAE40"/>
          </p15:clr>
        </p15:guide>
        <p15:guide id="3" pos="5112" userDrawn="1">
          <p15:clr>
            <a:srgbClr val="FBAE40"/>
          </p15:clr>
        </p15:guide>
        <p15:guide id="4" pos="487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3 Column List with Intro Copy">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3A688B-EF50-5147-A1D2-7A148966824C}"/>
              </a:ext>
            </a:extLst>
          </p:cNvPr>
          <p:cNvSpPr/>
          <p:nvPr userDrawn="1"/>
        </p:nvSpPr>
        <p:spPr>
          <a:xfrm>
            <a:off x="304800" y="345688"/>
            <a:ext cx="4762500" cy="620751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Title 7">
            <a:extLst>
              <a:ext uri="{FF2B5EF4-FFF2-40B4-BE49-F238E27FC236}">
                <a16:creationId xmlns:a16="http://schemas.microsoft.com/office/drawing/2014/main" id="{B50EBE02-88D8-7747-A153-DD6209A2A680}"/>
              </a:ext>
            </a:extLst>
          </p:cNvPr>
          <p:cNvSpPr>
            <a:spLocks noGrp="1"/>
          </p:cNvSpPr>
          <p:nvPr>
            <p:ph type="title" hasCustomPrompt="1"/>
          </p:nvPr>
        </p:nvSpPr>
        <p:spPr>
          <a:xfrm>
            <a:off x="787052" y="691395"/>
            <a:ext cx="10553700" cy="806164"/>
          </a:xfrm>
        </p:spPr>
        <p:txBody>
          <a:bodyPr/>
          <a:lstStyle/>
          <a:p>
            <a:r>
              <a:rPr lang="en-US" dirty="0"/>
              <a:t>KEEP IN TOUCH </a:t>
            </a:r>
          </a:p>
        </p:txBody>
      </p:sp>
      <p:sp>
        <p:nvSpPr>
          <p:cNvPr id="28" name="Text Placeholder 27">
            <a:extLst>
              <a:ext uri="{FF2B5EF4-FFF2-40B4-BE49-F238E27FC236}">
                <a16:creationId xmlns:a16="http://schemas.microsoft.com/office/drawing/2014/main" id="{F9CE8ABA-9258-E642-A972-5376706D4680}"/>
              </a:ext>
            </a:extLst>
          </p:cNvPr>
          <p:cNvSpPr>
            <a:spLocks noGrp="1"/>
          </p:cNvSpPr>
          <p:nvPr>
            <p:ph type="body" sz="quarter" idx="22" hasCustomPrompt="1"/>
          </p:nvPr>
        </p:nvSpPr>
        <p:spPr>
          <a:xfrm>
            <a:off x="800100" y="1600200"/>
            <a:ext cx="10591800" cy="533400"/>
          </a:xfrm>
        </p:spPr>
        <p:txBody>
          <a:bodyPr>
            <a:normAutofit/>
          </a:bodyPr>
          <a:lstStyle>
            <a:lvl1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sz="1200" b="0" i="0">
                <a:latin typeface="Montserrat Medium" pitchFamily="2" charset="77"/>
              </a:defRPr>
            </a:lvl1pPr>
            <a:lvl2pPr>
              <a:defRPr sz="1200" b="0" i="0">
                <a:latin typeface="Montserrat Medium" pitchFamily="2" charset="77"/>
              </a:defRPr>
            </a:lvl2pPr>
            <a:lvl3pPr>
              <a:defRPr sz="1200" b="0" i="0">
                <a:latin typeface="Montserrat Medium" pitchFamily="2" charset="77"/>
              </a:defRPr>
            </a:lvl3pPr>
            <a:lvl4pPr>
              <a:defRPr sz="1200" b="0" i="0">
                <a:latin typeface="Montserrat Medium" pitchFamily="2" charset="77"/>
              </a:defRPr>
            </a:lvl4pPr>
            <a:lvl5pPr>
              <a:defRPr sz="1200" b="0" i="0">
                <a:latin typeface="Montserrat Medium" pitchFamily="2" charset="77"/>
              </a:defRPr>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b="0" i="0" dirty="0">
                <a:solidFill>
                  <a:srgbClr val="505251"/>
                </a:solidFill>
                <a:latin typeface="Montserrat Medium" pitchFamily="2" charset="77"/>
              </a:rPr>
              <a:t>Introductory paragraph…. Enter text here.</a:t>
            </a:r>
          </a:p>
        </p:txBody>
      </p:sp>
      <p:sp>
        <p:nvSpPr>
          <p:cNvPr id="10" name="Text Placeholder 5">
            <a:extLst>
              <a:ext uri="{FF2B5EF4-FFF2-40B4-BE49-F238E27FC236}">
                <a16:creationId xmlns:a16="http://schemas.microsoft.com/office/drawing/2014/main" id="{8F11D0B1-2DA5-4042-8155-F178DE0D9FEC}"/>
              </a:ext>
            </a:extLst>
          </p:cNvPr>
          <p:cNvSpPr>
            <a:spLocks noGrp="1"/>
          </p:cNvSpPr>
          <p:nvPr>
            <p:ph type="body" sz="quarter" idx="21" hasCustomPrompt="1"/>
          </p:nvPr>
        </p:nvSpPr>
        <p:spPr>
          <a:xfrm>
            <a:off x="800100" y="2143991"/>
            <a:ext cx="3258989" cy="3689802"/>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endParaRPr lang="en-US" dirty="0"/>
          </a:p>
        </p:txBody>
      </p:sp>
      <p:sp>
        <p:nvSpPr>
          <p:cNvPr id="11" name="Text Placeholder 5">
            <a:extLst>
              <a:ext uri="{FF2B5EF4-FFF2-40B4-BE49-F238E27FC236}">
                <a16:creationId xmlns:a16="http://schemas.microsoft.com/office/drawing/2014/main" id="{F8041A7F-6E27-C240-8545-4877839FCA1C}"/>
              </a:ext>
            </a:extLst>
          </p:cNvPr>
          <p:cNvSpPr>
            <a:spLocks noGrp="1"/>
          </p:cNvSpPr>
          <p:nvPr>
            <p:ph type="body" sz="quarter" idx="23" hasCustomPrompt="1"/>
          </p:nvPr>
        </p:nvSpPr>
        <p:spPr>
          <a:xfrm>
            <a:off x="4467225" y="2143991"/>
            <a:ext cx="3258989" cy="3689802"/>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50000"/>
              <a:buFontTx/>
              <a:buBlip>
                <a:blip r:embed="rId2"/>
              </a:buBlip>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p:txBody>
      </p:sp>
      <p:sp>
        <p:nvSpPr>
          <p:cNvPr id="12" name="Text Placeholder 5">
            <a:extLst>
              <a:ext uri="{FF2B5EF4-FFF2-40B4-BE49-F238E27FC236}">
                <a16:creationId xmlns:a16="http://schemas.microsoft.com/office/drawing/2014/main" id="{430CA5CC-99F5-9E45-B3DE-291D6DBB3820}"/>
              </a:ext>
            </a:extLst>
          </p:cNvPr>
          <p:cNvSpPr>
            <a:spLocks noGrp="1"/>
          </p:cNvSpPr>
          <p:nvPr>
            <p:ph type="body" sz="quarter" idx="24" hasCustomPrompt="1"/>
          </p:nvPr>
        </p:nvSpPr>
        <p:spPr>
          <a:xfrm>
            <a:off x="8115300" y="2143991"/>
            <a:ext cx="3258989" cy="368980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Pct val="150000"/>
              <a:buFontTx/>
              <a:buNone/>
              <a:tabLst/>
              <a:defRPr sz="11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a:p>
            <a:pPr marL="457200" marR="0" lvl="0" indent="-457200" algn="l" defTabSz="914400" rtl="0" eaLnBrk="1" fontAlgn="auto" latinLnBrk="0" hangingPunct="1">
              <a:lnSpc>
                <a:spcPct val="100000"/>
              </a:lnSpc>
              <a:spcBef>
                <a:spcPts val="1000"/>
              </a:spcBef>
              <a:spcAft>
                <a:spcPts val="0"/>
              </a:spcAft>
              <a:buClrTx/>
              <a:buSzPct val="150000"/>
              <a:buFontTx/>
              <a:buBlip>
                <a:blip r:embed="rId2"/>
              </a:buBlip>
              <a:tabLst/>
              <a:defRPr/>
            </a:pPr>
            <a:r>
              <a:rPr lang="en-US" dirty="0"/>
              <a:t>Bullet point</a:t>
            </a:r>
          </a:p>
        </p:txBody>
      </p:sp>
      <p:sp>
        <p:nvSpPr>
          <p:cNvPr id="4" name="Footer Placeholder 3">
            <a:extLst>
              <a:ext uri="{FF2B5EF4-FFF2-40B4-BE49-F238E27FC236}">
                <a16:creationId xmlns:a16="http://schemas.microsoft.com/office/drawing/2014/main" id="{7C0C30CB-5297-40AE-A3CA-059A602D0CF3}"/>
              </a:ext>
            </a:extLst>
          </p:cNvPr>
          <p:cNvSpPr>
            <a:spLocks noGrp="1"/>
          </p:cNvSpPr>
          <p:nvPr>
            <p:ph type="ftr" sz="quarter" idx="25"/>
          </p:nvPr>
        </p:nvSpPr>
        <p:spPr>
          <a:xfrm>
            <a:off x="4104523" y="6922965"/>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788A99E-C9B9-4AFE-9159-1E3F17CE9ADF}"/>
              </a:ext>
            </a:extLst>
          </p:cNvPr>
          <p:cNvSpPr>
            <a:spLocks noGrp="1"/>
          </p:cNvSpPr>
          <p:nvPr>
            <p:ph type="sldNum" sz="quarter" idx="26"/>
          </p:nvPr>
        </p:nvSpPr>
        <p:spPr/>
        <p:txBody>
          <a:bodyPr/>
          <a:lstStyle/>
          <a:p>
            <a:fld id="{6FBDDA51-4CB2-4BC1-8339-72EC117A3582}" type="slidenum">
              <a:rPr lang="en-US" smtClean="0"/>
              <a:pPr/>
              <a:t>‹#›</a:t>
            </a:fld>
            <a:endParaRPr lang="en-US" dirty="0"/>
          </a:p>
        </p:txBody>
      </p:sp>
      <p:pic>
        <p:nvPicPr>
          <p:cNvPr id="13" name="Picture 12">
            <a:extLst>
              <a:ext uri="{FF2B5EF4-FFF2-40B4-BE49-F238E27FC236}">
                <a16:creationId xmlns:a16="http://schemas.microsoft.com/office/drawing/2014/main" id="{582F5898-9B8D-4CAE-8868-973166A750DC}"/>
              </a:ext>
            </a:extLst>
          </p:cNvPr>
          <p:cNvPicPr>
            <a:picLocks noChangeAspect="1"/>
          </p:cNvPicPr>
          <p:nvPr userDrawn="1"/>
        </p:nvPicPr>
        <p:blipFill>
          <a:blip r:embed="rId3"/>
          <a:stretch>
            <a:fillRect/>
          </a:stretch>
        </p:blipFill>
        <p:spPr>
          <a:xfrm>
            <a:off x="852994" y="6012442"/>
            <a:ext cx="842939" cy="362108"/>
          </a:xfrm>
          <a:prstGeom prst="rect">
            <a:avLst/>
          </a:prstGeom>
        </p:spPr>
      </p:pic>
    </p:spTree>
    <p:extLst>
      <p:ext uri="{BB962C8B-B14F-4D97-AF65-F5344CB8AC3E}">
        <p14:creationId xmlns:p14="http://schemas.microsoft.com/office/powerpoint/2010/main" val="2633711103"/>
      </p:ext>
    </p:extLst>
  </p:cSld>
  <p:clrMapOvr>
    <a:masterClrMapping/>
  </p:clrMapOvr>
  <p:extLst>
    <p:ext uri="{DCECCB84-F9BA-43D5-87BE-67443E8EF086}">
      <p15:sldGuideLst xmlns:p15="http://schemas.microsoft.com/office/powerpoint/2012/main">
        <p15:guide id="1" pos="2568">
          <p15:clr>
            <a:srgbClr val="FBAE40"/>
          </p15:clr>
        </p15:guide>
        <p15:guide id="2" pos="2808">
          <p15:clr>
            <a:srgbClr val="FBAE40"/>
          </p15:clr>
        </p15:guide>
        <p15:guide id="3" pos="5112">
          <p15:clr>
            <a:srgbClr val="FBAE40"/>
          </p15:clr>
        </p15:guide>
        <p15:guide id="4" pos="487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043E7B-DEB9-E542-8EA8-1EE65E103767}"/>
              </a:ext>
            </a:extLst>
          </p:cNvPr>
          <p:cNvSpPr/>
          <p:nvPr userDrawn="1"/>
        </p:nvSpPr>
        <p:spPr>
          <a:xfrm>
            <a:off x="-1" y="-16670"/>
            <a:ext cx="7529945" cy="6884195"/>
          </a:xfrm>
          <a:prstGeom prst="rect">
            <a:avLst/>
          </a:prstGeom>
          <a:solidFill>
            <a:srgbClr val="A7A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55C102-B5C2-BE4F-AB4A-B13BB045B40C}"/>
              </a:ext>
            </a:extLst>
          </p:cNvPr>
          <p:cNvSpPr/>
          <p:nvPr userDrawn="1"/>
        </p:nvSpPr>
        <p:spPr>
          <a:xfrm>
            <a:off x="-54433" y="-16670"/>
            <a:ext cx="12300865" cy="709589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8" name="Picture 17">
            <a:extLst>
              <a:ext uri="{FF2B5EF4-FFF2-40B4-BE49-F238E27FC236}">
                <a16:creationId xmlns:a16="http://schemas.microsoft.com/office/drawing/2014/main" id="{DC8E528F-D5CE-A246-92FA-57764C82CFA7}"/>
              </a:ext>
            </a:extLst>
          </p:cNvPr>
          <p:cNvPicPr>
            <a:picLocks noChangeAspect="1"/>
          </p:cNvPicPr>
          <p:nvPr userDrawn="1"/>
        </p:nvPicPr>
        <p:blipFill rotWithShape="1">
          <a:blip r:embed="rId2">
            <a:alphaModFix amt="13000"/>
          </a:blip>
          <a:srcRect l="33744"/>
          <a:stretch/>
        </p:blipFill>
        <p:spPr>
          <a:xfrm>
            <a:off x="-432920" y="-2093439"/>
            <a:ext cx="13057840" cy="11044878"/>
          </a:xfrm>
          <a:prstGeom prst="rect">
            <a:avLst/>
          </a:prstGeom>
        </p:spPr>
      </p:pic>
      <p:sp>
        <p:nvSpPr>
          <p:cNvPr id="14" name="Title Placeholder 1">
            <a:extLst>
              <a:ext uri="{FF2B5EF4-FFF2-40B4-BE49-F238E27FC236}">
                <a16:creationId xmlns:a16="http://schemas.microsoft.com/office/drawing/2014/main" id="{DD89B865-9D7D-4544-A7C3-AEEEB7E346F3}"/>
              </a:ext>
            </a:extLst>
          </p:cNvPr>
          <p:cNvSpPr>
            <a:spLocks noGrp="1"/>
          </p:cNvSpPr>
          <p:nvPr>
            <p:ph type="title" hasCustomPrompt="1"/>
          </p:nvPr>
        </p:nvSpPr>
        <p:spPr>
          <a:xfrm>
            <a:off x="1391536" y="2785747"/>
            <a:ext cx="6217920" cy="1135096"/>
          </a:xfrm>
          <a:prstGeom prst="rect">
            <a:avLst/>
          </a:prstGeom>
        </p:spPr>
        <p:txBody>
          <a:bodyPr vert="horz" lIns="91440" tIns="45720" rIns="91440" bIns="45720" rtlCol="0" anchor="ctr">
            <a:noAutofit/>
          </a:bodyPr>
          <a:lstStyle>
            <a:lvl1pPr>
              <a:defRPr sz="8000" b="0" i="0">
                <a:solidFill>
                  <a:schemeClr val="bg1"/>
                </a:solidFill>
                <a:latin typeface="TitlingGothicFB Comp Standard" panose="02000506030000020004" pitchFamily="2" charset="77"/>
              </a:defRPr>
            </a:lvl1pPr>
          </a:lstStyle>
          <a:p>
            <a:r>
              <a:rPr lang="en-US" dirty="0"/>
              <a:t>CLOSING SLIDE</a:t>
            </a:r>
          </a:p>
        </p:txBody>
      </p:sp>
      <p:pic>
        <p:nvPicPr>
          <p:cNvPr id="17" name="Picture 16">
            <a:extLst>
              <a:ext uri="{FF2B5EF4-FFF2-40B4-BE49-F238E27FC236}">
                <a16:creationId xmlns:a16="http://schemas.microsoft.com/office/drawing/2014/main" id="{A2704EC1-0C4A-4EAF-9567-A9182BE590E4}"/>
              </a:ext>
            </a:extLst>
          </p:cNvPr>
          <p:cNvPicPr>
            <a:picLocks noChangeAspect="1"/>
          </p:cNvPicPr>
          <p:nvPr userDrawn="1"/>
        </p:nvPicPr>
        <p:blipFill>
          <a:blip r:embed="rId3"/>
          <a:stretch>
            <a:fillRect/>
          </a:stretch>
        </p:blipFill>
        <p:spPr>
          <a:xfrm>
            <a:off x="9436153" y="5852160"/>
            <a:ext cx="1652054" cy="675841"/>
          </a:xfrm>
          <a:prstGeom prst="rect">
            <a:avLst/>
          </a:prstGeom>
        </p:spPr>
      </p:pic>
      <p:sp>
        <p:nvSpPr>
          <p:cNvPr id="12" name="Slide Number Placeholder 6">
            <a:extLst>
              <a:ext uri="{FF2B5EF4-FFF2-40B4-BE49-F238E27FC236}">
                <a16:creationId xmlns:a16="http://schemas.microsoft.com/office/drawing/2014/main" id="{F5B4F92F-2FFB-0A49-A485-DF0C37BA4285}"/>
              </a:ext>
            </a:extLst>
          </p:cNvPr>
          <p:cNvSpPr>
            <a:spLocks noGrp="1"/>
          </p:cNvSpPr>
          <p:nvPr>
            <p:ph type="sldNum" sz="quarter" idx="18"/>
          </p:nvPr>
        </p:nvSpPr>
        <p:spPr>
          <a:xfrm>
            <a:off x="11088207" y="6054275"/>
            <a:ext cx="553697" cy="378276"/>
          </a:xfrm>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292711846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Transition ">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7A027DD-E290-9C43-BFC6-334B3D066304}"/>
              </a:ext>
            </a:extLst>
          </p:cNvPr>
          <p:cNvSpPr/>
          <p:nvPr userDrawn="1"/>
        </p:nvSpPr>
        <p:spPr>
          <a:xfrm>
            <a:off x="0" y="0"/>
            <a:ext cx="7620000" cy="6858000"/>
          </a:xfrm>
          <a:prstGeom prst="rect">
            <a:avLst/>
          </a:prstGeom>
          <a:solidFill>
            <a:srgbClr val="A25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4D71A79-00AD-8842-B877-AE8FB31895C5}"/>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a:stretch/>
        </p:blipFill>
        <p:spPr>
          <a:xfrm rot="5400000">
            <a:off x="364673" y="-380999"/>
            <a:ext cx="6858002" cy="7620001"/>
          </a:xfrm>
          <a:prstGeom prst="rect">
            <a:avLst/>
          </a:prstGeom>
          <a:effectLst/>
        </p:spPr>
      </p:pic>
      <p:sp>
        <p:nvSpPr>
          <p:cNvPr id="12" name="Rectangle 11">
            <a:extLst>
              <a:ext uri="{FF2B5EF4-FFF2-40B4-BE49-F238E27FC236}">
                <a16:creationId xmlns:a16="http://schemas.microsoft.com/office/drawing/2014/main" id="{1B91BF9E-7FCD-BB48-BBE2-E223F4790B14}"/>
              </a:ext>
            </a:extLst>
          </p:cNvPr>
          <p:cNvSpPr/>
          <p:nvPr userDrawn="1"/>
        </p:nvSpPr>
        <p:spPr>
          <a:xfrm>
            <a:off x="304801" y="304800"/>
            <a:ext cx="11582400" cy="6248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9" name="Title 8">
            <a:extLst>
              <a:ext uri="{FF2B5EF4-FFF2-40B4-BE49-F238E27FC236}">
                <a16:creationId xmlns:a16="http://schemas.microsoft.com/office/drawing/2014/main" id="{639D5806-1E3B-194C-96E4-3C31D0BF345E}"/>
              </a:ext>
            </a:extLst>
          </p:cNvPr>
          <p:cNvSpPr>
            <a:spLocks noGrp="1"/>
          </p:cNvSpPr>
          <p:nvPr>
            <p:ph type="title" hasCustomPrompt="1"/>
          </p:nvPr>
        </p:nvSpPr>
        <p:spPr>
          <a:xfrm>
            <a:off x="8115300" y="740229"/>
            <a:ext cx="3276599" cy="5089071"/>
          </a:xfrm>
        </p:spPr>
        <p:txBody>
          <a:bodyPr anchor="ctr" anchorCtr="0">
            <a:normAutofit/>
          </a:bodyPr>
          <a:lstStyle>
            <a:lvl1pPr>
              <a:defRPr sz="7000"/>
            </a:lvl1pPr>
          </a:lstStyle>
          <a:p>
            <a:r>
              <a:rPr lang="en-US" dirty="0"/>
              <a:t>SEE THE WORLD THROUGH FRESH EYES.</a:t>
            </a:r>
          </a:p>
        </p:txBody>
      </p:sp>
      <p:sp>
        <p:nvSpPr>
          <p:cNvPr id="3" name="Slide Number Placeholder 2">
            <a:extLst>
              <a:ext uri="{FF2B5EF4-FFF2-40B4-BE49-F238E27FC236}">
                <a16:creationId xmlns:a16="http://schemas.microsoft.com/office/drawing/2014/main" id="{E73F2795-9ECF-0D43-A733-378B46AA01A1}"/>
              </a:ext>
            </a:extLst>
          </p:cNvPr>
          <p:cNvSpPr>
            <a:spLocks noGrp="1"/>
          </p:cNvSpPr>
          <p:nvPr>
            <p:ph type="sldNum" sz="quarter" idx="11"/>
          </p:nvPr>
        </p:nvSpPr>
        <p:spPr/>
        <p:txBody>
          <a:bodyPr/>
          <a:lstStyle/>
          <a:p>
            <a:fld id="{6FBDDA51-4CB2-4BC1-8339-72EC117A3582}" type="slidenum">
              <a:rPr lang="en-US" smtClean="0"/>
              <a:pPr/>
              <a:t>‹#›</a:t>
            </a:fld>
            <a:endParaRPr lang="en-US" dirty="0"/>
          </a:p>
        </p:txBody>
      </p:sp>
      <p:sp>
        <p:nvSpPr>
          <p:cNvPr id="10" name="Picture Placeholder 4">
            <a:extLst>
              <a:ext uri="{FF2B5EF4-FFF2-40B4-BE49-F238E27FC236}">
                <a16:creationId xmlns:a16="http://schemas.microsoft.com/office/drawing/2014/main" id="{235FFFFD-D49E-404D-83A8-E7238362961A}"/>
              </a:ext>
            </a:extLst>
          </p:cNvPr>
          <p:cNvSpPr>
            <a:spLocks noGrp="1"/>
          </p:cNvSpPr>
          <p:nvPr>
            <p:ph type="pic" sz="quarter" idx="19"/>
          </p:nvPr>
        </p:nvSpPr>
        <p:spPr>
          <a:xfrm>
            <a:off x="304874" y="304800"/>
            <a:ext cx="7315202" cy="6248400"/>
          </a:xfrm>
          <a:prstGeom prst="rect">
            <a:avLst/>
          </a:prstGeom>
          <a:effectLst/>
        </p:spPr>
        <p:txBody>
          <a:bodyPr/>
          <a:lstStyle/>
          <a:p>
            <a:r>
              <a:rPr lang="en-US"/>
              <a:t>Click icon to add picture</a:t>
            </a:r>
            <a:endParaRPr lang="en-US" dirty="0"/>
          </a:p>
        </p:txBody>
      </p:sp>
      <p:pic>
        <p:nvPicPr>
          <p:cNvPr id="13" name="Picture 12">
            <a:extLst>
              <a:ext uri="{FF2B5EF4-FFF2-40B4-BE49-F238E27FC236}">
                <a16:creationId xmlns:a16="http://schemas.microsoft.com/office/drawing/2014/main" id="{3734A084-4090-4F85-BC40-0143E0807E7C}"/>
              </a:ext>
            </a:extLst>
          </p:cNvPr>
          <p:cNvPicPr>
            <a:picLocks noChangeAspect="1"/>
          </p:cNvPicPr>
          <p:nvPr userDrawn="1"/>
        </p:nvPicPr>
        <p:blipFill>
          <a:blip r:embed="rId3"/>
          <a:stretch>
            <a:fillRect/>
          </a:stretch>
        </p:blipFill>
        <p:spPr>
          <a:xfrm>
            <a:off x="10146613" y="6012442"/>
            <a:ext cx="842939" cy="362108"/>
          </a:xfrm>
          <a:prstGeom prst="rect">
            <a:avLst/>
          </a:prstGeom>
        </p:spPr>
      </p:pic>
    </p:spTree>
    <p:extLst>
      <p:ext uri="{BB962C8B-B14F-4D97-AF65-F5344CB8AC3E}">
        <p14:creationId xmlns:p14="http://schemas.microsoft.com/office/powerpoint/2010/main" val="2152771707"/>
      </p:ext>
    </p:extLst>
  </p:cSld>
  <p:clrMapOvr>
    <a:masterClrMapping/>
  </p:clrMapOvr>
  <p:extLst>
    <p:ext uri="{DCECCB84-F9BA-43D5-87BE-67443E8EF086}">
      <p15:sldGuideLst xmlns:p15="http://schemas.microsoft.com/office/powerpoint/2012/main">
        <p15:guide id="1" pos="4800">
          <p15:clr>
            <a:srgbClr val="FBAE40"/>
          </p15:clr>
        </p15:guide>
        <p15:guide id="2" pos="511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py Only - 2 Column with Subhea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7A027DD-E290-9C43-BFC6-334B3D066304}"/>
              </a:ext>
            </a:extLst>
          </p:cNvPr>
          <p:cNvSpPr/>
          <p:nvPr userDrawn="1"/>
        </p:nvSpPr>
        <p:spPr>
          <a:xfrm>
            <a:off x="6156" y="0"/>
            <a:ext cx="5594543" cy="6890482"/>
          </a:xfrm>
          <a:prstGeom prst="rect">
            <a:avLst/>
          </a:prstGeom>
          <a:solidFill>
            <a:srgbClr val="FF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4A9E425-665A-694C-8747-F005F303C6CE}"/>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a:stretch/>
        </p:blipFill>
        <p:spPr>
          <a:xfrm rot="5400000">
            <a:off x="-400725" y="400051"/>
            <a:ext cx="6858002" cy="6057900"/>
          </a:xfrm>
          <a:prstGeom prst="rect">
            <a:avLst/>
          </a:prstGeom>
          <a:effectLst/>
        </p:spPr>
      </p:pic>
      <p:sp>
        <p:nvSpPr>
          <p:cNvPr id="34" name="Rectangle 33">
            <a:extLst>
              <a:ext uri="{FF2B5EF4-FFF2-40B4-BE49-F238E27FC236}">
                <a16:creationId xmlns:a16="http://schemas.microsoft.com/office/drawing/2014/main" id="{6AB0D991-C01B-234B-84F6-AF412C4F8283}"/>
              </a:ext>
            </a:extLst>
          </p:cNvPr>
          <p:cNvSpPr/>
          <p:nvPr userDrawn="1"/>
        </p:nvSpPr>
        <p:spPr>
          <a:xfrm>
            <a:off x="5565387" y="32484"/>
            <a:ext cx="6591299"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0AFA70-12BA-B14F-8ED5-61C36D7EDB31}"/>
              </a:ext>
            </a:extLst>
          </p:cNvPr>
          <p:cNvSpPr/>
          <p:nvPr userDrawn="1"/>
        </p:nvSpPr>
        <p:spPr>
          <a:xfrm>
            <a:off x="304800" y="304800"/>
            <a:ext cx="11582400" cy="6248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pic>
        <p:nvPicPr>
          <p:cNvPr id="25" name="Picture 24">
            <a:extLst>
              <a:ext uri="{FF2B5EF4-FFF2-40B4-BE49-F238E27FC236}">
                <a16:creationId xmlns:a16="http://schemas.microsoft.com/office/drawing/2014/main" id="{F23F39C2-6E03-A548-AD62-60490116B151}"/>
              </a:ext>
            </a:extLst>
          </p:cNvPr>
          <p:cNvPicPr>
            <a:picLocks noChangeAspect="1"/>
          </p:cNvPicPr>
          <p:nvPr userDrawn="1"/>
        </p:nvPicPr>
        <p:blipFill>
          <a:blip r:embed="rId3"/>
          <a:stretch>
            <a:fillRect/>
          </a:stretch>
        </p:blipFill>
        <p:spPr>
          <a:xfrm>
            <a:off x="1036513" y="3590240"/>
            <a:ext cx="618783" cy="618783"/>
          </a:xfrm>
          <a:prstGeom prst="rect">
            <a:avLst/>
          </a:prstGeom>
        </p:spPr>
      </p:pic>
      <p:pic>
        <p:nvPicPr>
          <p:cNvPr id="33" name="Picture 32">
            <a:extLst>
              <a:ext uri="{FF2B5EF4-FFF2-40B4-BE49-F238E27FC236}">
                <a16:creationId xmlns:a16="http://schemas.microsoft.com/office/drawing/2014/main" id="{37253F2B-5745-3D45-B0DD-9BCDC6FD2AD3}"/>
              </a:ext>
            </a:extLst>
          </p:cNvPr>
          <p:cNvPicPr>
            <a:picLocks noChangeAspect="1"/>
          </p:cNvPicPr>
          <p:nvPr userDrawn="1"/>
        </p:nvPicPr>
        <p:blipFill>
          <a:blip r:embed="rId4"/>
          <a:stretch>
            <a:fillRect/>
          </a:stretch>
        </p:blipFill>
        <p:spPr>
          <a:xfrm>
            <a:off x="1036513" y="5010507"/>
            <a:ext cx="533400" cy="469900"/>
          </a:xfrm>
          <a:prstGeom prst="rect">
            <a:avLst/>
          </a:prstGeom>
        </p:spPr>
      </p:pic>
      <p:pic>
        <p:nvPicPr>
          <p:cNvPr id="44" name="Picture 43">
            <a:extLst>
              <a:ext uri="{FF2B5EF4-FFF2-40B4-BE49-F238E27FC236}">
                <a16:creationId xmlns:a16="http://schemas.microsoft.com/office/drawing/2014/main" id="{6D7F1B4C-D36C-5244-8689-CF17DD7B4A35}"/>
              </a:ext>
            </a:extLst>
          </p:cNvPr>
          <p:cNvPicPr>
            <a:picLocks noChangeAspect="1"/>
          </p:cNvPicPr>
          <p:nvPr userDrawn="1"/>
        </p:nvPicPr>
        <p:blipFill>
          <a:blip r:embed="rId5"/>
          <a:stretch>
            <a:fillRect/>
          </a:stretch>
        </p:blipFill>
        <p:spPr>
          <a:xfrm>
            <a:off x="1146541" y="2292258"/>
            <a:ext cx="332157" cy="704576"/>
          </a:xfrm>
          <a:prstGeom prst="rect">
            <a:avLst/>
          </a:prstGeom>
        </p:spPr>
      </p:pic>
      <p:pic>
        <p:nvPicPr>
          <p:cNvPr id="45" name="Picture 44">
            <a:extLst>
              <a:ext uri="{FF2B5EF4-FFF2-40B4-BE49-F238E27FC236}">
                <a16:creationId xmlns:a16="http://schemas.microsoft.com/office/drawing/2014/main" id="{02A96990-04A1-EE41-8141-DFC153AEAFEA}"/>
              </a:ext>
            </a:extLst>
          </p:cNvPr>
          <p:cNvPicPr>
            <a:picLocks noChangeAspect="1"/>
          </p:cNvPicPr>
          <p:nvPr userDrawn="1"/>
        </p:nvPicPr>
        <p:blipFill>
          <a:blip r:embed="rId3"/>
          <a:stretch>
            <a:fillRect/>
          </a:stretch>
        </p:blipFill>
        <p:spPr>
          <a:xfrm>
            <a:off x="1034868" y="3661476"/>
            <a:ext cx="506330" cy="506330"/>
          </a:xfrm>
          <a:prstGeom prst="rect">
            <a:avLst/>
          </a:prstGeom>
        </p:spPr>
      </p:pic>
      <p:pic>
        <p:nvPicPr>
          <p:cNvPr id="48" name="Picture 47">
            <a:extLst>
              <a:ext uri="{FF2B5EF4-FFF2-40B4-BE49-F238E27FC236}">
                <a16:creationId xmlns:a16="http://schemas.microsoft.com/office/drawing/2014/main" id="{60EAE9DD-AB82-0541-84BF-F2B9F875EBC4}"/>
              </a:ext>
            </a:extLst>
          </p:cNvPr>
          <p:cNvPicPr>
            <a:picLocks noChangeAspect="1"/>
          </p:cNvPicPr>
          <p:nvPr userDrawn="1"/>
        </p:nvPicPr>
        <p:blipFill>
          <a:blip r:embed="rId4"/>
          <a:stretch>
            <a:fillRect/>
          </a:stretch>
        </p:blipFill>
        <p:spPr>
          <a:xfrm>
            <a:off x="6239062" y="5004875"/>
            <a:ext cx="436464" cy="384504"/>
          </a:xfrm>
          <a:prstGeom prst="rect">
            <a:avLst/>
          </a:prstGeom>
        </p:spPr>
      </p:pic>
      <p:sp>
        <p:nvSpPr>
          <p:cNvPr id="7" name="Slide Number Placeholder 6">
            <a:extLst>
              <a:ext uri="{FF2B5EF4-FFF2-40B4-BE49-F238E27FC236}">
                <a16:creationId xmlns:a16="http://schemas.microsoft.com/office/drawing/2014/main" id="{89A70789-A530-7E49-9E7C-563D9529F642}"/>
              </a:ext>
            </a:extLst>
          </p:cNvPr>
          <p:cNvSpPr>
            <a:spLocks noGrp="1"/>
          </p:cNvSpPr>
          <p:nvPr>
            <p:ph type="sldNum" sz="quarter" idx="12"/>
          </p:nvPr>
        </p:nvSpPr>
        <p:spPr/>
        <p:txBody>
          <a:bodyPr/>
          <a:lstStyle/>
          <a:p>
            <a:fld id="{6FBDDA51-4CB2-4BC1-8339-72EC117A3582}" type="slidenum">
              <a:rPr lang="en-US" smtClean="0"/>
              <a:pPr/>
              <a:t>‹#›</a:t>
            </a:fld>
            <a:endParaRPr lang="en-US" dirty="0"/>
          </a:p>
        </p:txBody>
      </p:sp>
      <p:pic>
        <p:nvPicPr>
          <p:cNvPr id="88" name="Picture 87">
            <a:extLst>
              <a:ext uri="{FF2B5EF4-FFF2-40B4-BE49-F238E27FC236}">
                <a16:creationId xmlns:a16="http://schemas.microsoft.com/office/drawing/2014/main" id="{7A29AB9B-1F56-D349-BADA-B9B079F1B610}"/>
              </a:ext>
            </a:extLst>
          </p:cNvPr>
          <p:cNvPicPr>
            <a:picLocks noChangeAspect="1"/>
          </p:cNvPicPr>
          <p:nvPr userDrawn="1"/>
        </p:nvPicPr>
        <p:blipFill>
          <a:blip r:embed="rId5"/>
          <a:stretch>
            <a:fillRect/>
          </a:stretch>
        </p:blipFill>
        <p:spPr>
          <a:xfrm>
            <a:off x="6413561" y="2318994"/>
            <a:ext cx="332157" cy="704576"/>
          </a:xfrm>
          <a:prstGeom prst="rect">
            <a:avLst/>
          </a:prstGeom>
        </p:spPr>
      </p:pic>
      <p:pic>
        <p:nvPicPr>
          <p:cNvPr id="89" name="Picture 88">
            <a:extLst>
              <a:ext uri="{FF2B5EF4-FFF2-40B4-BE49-F238E27FC236}">
                <a16:creationId xmlns:a16="http://schemas.microsoft.com/office/drawing/2014/main" id="{742C71D6-D220-A444-B0E9-FC0008945DE5}"/>
              </a:ext>
            </a:extLst>
          </p:cNvPr>
          <p:cNvPicPr>
            <a:picLocks noChangeAspect="1"/>
          </p:cNvPicPr>
          <p:nvPr userDrawn="1"/>
        </p:nvPicPr>
        <p:blipFill>
          <a:blip r:embed="rId3"/>
          <a:stretch>
            <a:fillRect/>
          </a:stretch>
        </p:blipFill>
        <p:spPr>
          <a:xfrm>
            <a:off x="6301888" y="3688212"/>
            <a:ext cx="506330" cy="506330"/>
          </a:xfrm>
          <a:prstGeom prst="rect">
            <a:avLst/>
          </a:prstGeom>
        </p:spPr>
      </p:pic>
      <p:pic>
        <p:nvPicPr>
          <p:cNvPr id="91" name="Picture 90">
            <a:extLst>
              <a:ext uri="{FF2B5EF4-FFF2-40B4-BE49-F238E27FC236}">
                <a16:creationId xmlns:a16="http://schemas.microsoft.com/office/drawing/2014/main" id="{8C1EE91A-0FD3-1F44-BFAE-23E542653A20}"/>
              </a:ext>
            </a:extLst>
          </p:cNvPr>
          <p:cNvPicPr>
            <a:picLocks noChangeAspect="1"/>
          </p:cNvPicPr>
          <p:nvPr userDrawn="1"/>
        </p:nvPicPr>
        <p:blipFill>
          <a:blip r:embed="rId4"/>
          <a:stretch>
            <a:fillRect/>
          </a:stretch>
        </p:blipFill>
        <p:spPr>
          <a:xfrm>
            <a:off x="6358220" y="5028356"/>
            <a:ext cx="436464" cy="384504"/>
          </a:xfrm>
          <a:prstGeom prst="rect">
            <a:avLst/>
          </a:prstGeom>
        </p:spPr>
      </p:pic>
      <p:sp>
        <p:nvSpPr>
          <p:cNvPr id="2" name="Title 1">
            <a:extLst>
              <a:ext uri="{FF2B5EF4-FFF2-40B4-BE49-F238E27FC236}">
                <a16:creationId xmlns:a16="http://schemas.microsoft.com/office/drawing/2014/main" id="{80265652-3338-BA4F-94CA-2A23D887860F}"/>
              </a:ext>
            </a:extLst>
          </p:cNvPr>
          <p:cNvSpPr>
            <a:spLocks noGrp="1"/>
          </p:cNvSpPr>
          <p:nvPr>
            <p:ph type="title" hasCustomPrompt="1"/>
          </p:nvPr>
        </p:nvSpPr>
        <p:spPr>
          <a:xfrm>
            <a:off x="800100" y="618991"/>
            <a:ext cx="10601138" cy="1059538"/>
          </a:xfrm>
        </p:spPr>
        <p:txBody>
          <a:bodyPr/>
          <a:lstStyle/>
          <a:p>
            <a:r>
              <a:rPr lang="en-US" dirty="0"/>
              <a:t>ONE LINE TITLE FULL CONTENT SLIDE</a:t>
            </a:r>
          </a:p>
        </p:txBody>
      </p:sp>
      <p:sp>
        <p:nvSpPr>
          <p:cNvPr id="20" name="Text Placeholder 5">
            <a:extLst>
              <a:ext uri="{FF2B5EF4-FFF2-40B4-BE49-F238E27FC236}">
                <a16:creationId xmlns:a16="http://schemas.microsoft.com/office/drawing/2014/main" id="{A5B0720D-241E-E94C-9392-C7819CEE3E3A}"/>
              </a:ext>
            </a:extLst>
          </p:cNvPr>
          <p:cNvSpPr>
            <a:spLocks noGrp="1"/>
          </p:cNvSpPr>
          <p:nvPr>
            <p:ph type="body" sz="quarter" idx="19" hasCustomPrompt="1"/>
          </p:nvPr>
        </p:nvSpPr>
        <p:spPr>
          <a:xfrm>
            <a:off x="814761" y="2425547"/>
            <a:ext cx="3261939" cy="3300618"/>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25000"/>
              <a:buFontTx/>
              <a:buBlip>
                <a:blip r:embed="rId6"/>
              </a:buBlip>
              <a:tabLst/>
              <a:defRPr sz="1200" b="0" i="0">
                <a:latin typeface="Montserrat Light" pitchFamily="2" charset="77"/>
              </a:defRPr>
            </a:lvl1pPr>
          </a:lstStyle>
          <a:p>
            <a:pPr lvl="0"/>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p:txBody>
      </p:sp>
      <p:sp>
        <p:nvSpPr>
          <p:cNvPr id="22" name="Text Placeholder 5">
            <a:extLst>
              <a:ext uri="{FF2B5EF4-FFF2-40B4-BE49-F238E27FC236}">
                <a16:creationId xmlns:a16="http://schemas.microsoft.com/office/drawing/2014/main" id="{FDE29C97-5624-2245-B790-256B509C7AAC}"/>
              </a:ext>
            </a:extLst>
          </p:cNvPr>
          <p:cNvSpPr>
            <a:spLocks noGrp="1"/>
          </p:cNvSpPr>
          <p:nvPr>
            <p:ph type="body" sz="quarter" idx="17" hasCustomPrompt="1"/>
          </p:nvPr>
        </p:nvSpPr>
        <p:spPr>
          <a:xfrm>
            <a:off x="814761" y="1937288"/>
            <a:ext cx="3261939" cy="32248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baseline="0">
                <a:solidFill>
                  <a:srgbClr val="FF5F00"/>
                </a:solidFill>
                <a:latin typeface="Montserrat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Key Points</a:t>
            </a:r>
          </a:p>
        </p:txBody>
      </p:sp>
      <p:sp>
        <p:nvSpPr>
          <p:cNvPr id="23" name="Text Placeholder 5">
            <a:extLst>
              <a:ext uri="{FF2B5EF4-FFF2-40B4-BE49-F238E27FC236}">
                <a16:creationId xmlns:a16="http://schemas.microsoft.com/office/drawing/2014/main" id="{73D39B08-EA0D-CE49-A0B9-C647E667ABE1}"/>
              </a:ext>
            </a:extLst>
          </p:cNvPr>
          <p:cNvSpPr>
            <a:spLocks noGrp="1"/>
          </p:cNvSpPr>
          <p:nvPr>
            <p:ph type="body" sz="quarter" idx="21" hasCustomPrompt="1"/>
          </p:nvPr>
        </p:nvSpPr>
        <p:spPr>
          <a:xfrm>
            <a:off x="4586661" y="1937288"/>
            <a:ext cx="3225131" cy="32248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baseline="0">
                <a:solidFill>
                  <a:srgbClr val="A25EB5"/>
                </a:solidFill>
                <a:latin typeface="Montserrat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Background</a:t>
            </a:r>
          </a:p>
        </p:txBody>
      </p:sp>
      <p:sp>
        <p:nvSpPr>
          <p:cNvPr id="24" name="Content Placeholder 14">
            <a:extLst>
              <a:ext uri="{FF2B5EF4-FFF2-40B4-BE49-F238E27FC236}">
                <a16:creationId xmlns:a16="http://schemas.microsoft.com/office/drawing/2014/main" id="{7FAA3723-C21B-0241-8539-6510F0737F1C}"/>
              </a:ext>
            </a:extLst>
          </p:cNvPr>
          <p:cNvSpPr>
            <a:spLocks noGrp="1"/>
          </p:cNvSpPr>
          <p:nvPr>
            <p:ph sz="quarter" idx="18" hasCustomPrompt="1"/>
          </p:nvPr>
        </p:nvSpPr>
        <p:spPr>
          <a:xfrm>
            <a:off x="4586661" y="2425547"/>
            <a:ext cx="6805239" cy="3441853"/>
          </a:xfrm>
        </p:spPr>
        <p:txBody>
          <a:bodyPr/>
          <a:lstStyle>
            <a:lvl1pPr marL="0" marR="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sz="1600" b="0" i="0">
                <a:latin typeface="Montserrat Light" pitchFamily="2" charset="77"/>
              </a:defRPr>
            </a:lvl1pPr>
            <a:lvl2pPr>
              <a:defRPr sz="1800" b="0" i="0">
                <a:latin typeface="Montserrat Light" pitchFamily="2" charset="77"/>
              </a:defRPr>
            </a:lvl2pPr>
            <a:lvl3pPr>
              <a:defRPr sz="1800" b="0" i="0">
                <a:latin typeface="Montserrat Light" pitchFamily="2" charset="77"/>
              </a:defRPr>
            </a:lvl3pPr>
            <a:lvl4pPr>
              <a:defRPr sz="1800" b="0" i="0">
                <a:latin typeface="Montserrat Light" pitchFamily="2" charset="77"/>
              </a:defRPr>
            </a:lvl4pPr>
            <a:lvl5pPr>
              <a:defRPr sz="1800" b="0" i="0">
                <a:latin typeface="Montserrat Light" pitchFamily="2" charset="77"/>
              </a:defRPr>
            </a:lvl5pPr>
          </a:lstStyle>
          <a:p>
            <a:pPr lvl="0"/>
            <a:r>
              <a:rPr lang="en-US" dirty="0"/>
              <a:t>Enter text here…</a:t>
            </a:r>
          </a:p>
          <a:p>
            <a:pPr lvl="0"/>
            <a:endParaRPr lang="en-US" dirty="0"/>
          </a:p>
          <a:p>
            <a:pPr lvl="0"/>
            <a:endParaRPr lang="en-US" dirty="0"/>
          </a:p>
        </p:txBody>
      </p:sp>
      <p:pic>
        <p:nvPicPr>
          <p:cNvPr id="27" name="Picture 26">
            <a:extLst>
              <a:ext uri="{FF2B5EF4-FFF2-40B4-BE49-F238E27FC236}">
                <a16:creationId xmlns:a16="http://schemas.microsoft.com/office/drawing/2014/main" id="{7E34EBA5-0813-43B9-80D5-0E107D607B7F}"/>
              </a:ext>
            </a:extLst>
          </p:cNvPr>
          <p:cNvPicPr>
            <a:picLocks noChangeAspect="1"/>
          </p:cNvPicPr>
          <p:nvPr userDrawn="1"/>
        </p:nvPicPr>
        <p:blipFill>
          <a:blip r:embed="rId7"/>
          <a:stretch>
            <a:fillRect/>
          </a:stretch>
        </p:blipFill>
        <p:spPr>
          <a:xfrm>
            <a:off x="10146613" y="6012442"/>
            <a:ext cx="842939" cy="362108"/>
          </a:xfrm>
          <a:prstGeom prst="rect">
            <a:avLst/>
          </a:prstGeom>
        </p:spPr>
      </p:pic>
    </p:spTree>
    <p:extLst>
      <p:ext uri="{BB962C8B-B14F-4D97-AF65-F5344CB8AC3E}">
        <p14:creationId xmlns:p14="http://schemas.microsoft.com/office/powerpoint/2010/main" val="101077819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py Only - 3 Column">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7A027DD-E290-9C43-BFC6-334B3D066304}"/>
              </a:ext>
            </a:extLst>
          </p:cNvPr>
          <p:cNvSpPr/>
          <p:nvPr userDrawn="1"/>
        </p:nvSpPr>
        <p:spPr>
          <a:xfrm>
            <a:off x="6156" y="0"/>
            <a:ext cx="5594543" cy="6890482"/>
          </a:xfrm>
          <a:prstGeom prst="rect">
            <a:avLst/>
          </a:prstGeom>
          <a:solidFill>
            <a:srgbClr val="FF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4A9E425-665A-694C-8747-F005F303C6CE}"/>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a:stretch/>
        </p:blipFill>
        <p:spPr>
          <a:xfrm rot="5400000">
            <a:off x="-400725" y="400051"/>
            <a:ext cx="6858002" cy="6057900"/>
          </a:xfrm>
          <a:prstGeom prst="rect">
            <a:avLst/>
          </a:prstGeom>
          <a:effectLst/>
        </p:spPr>
      </p:pic>
      <p:sp>
        <p:nvSpPr>
          <p:cNvPr id="34" name="Rectangle 33">
            <a:extLst>
              <a:ext uri="{FF2B5EF4-FFF2-40B4-BE49-F238E27FC236}">
                <a16:creationId xmlns:a16="http://schemas.microsoft.com/office/drawing/2014/main" id="{6AB0D991-C01B-234B-84F6-AF412C4F8283}"/>
              </a:ext>
            </a:extLst>
          </p:cNvPr>
          <p:cNvSpPr/>
          <p:nvPr userDrawn="1"/>
        </p:nvSpPr>
        <p:spPr>
          <a:xfrm>
            <a:off x="5565387" y="32484"/>
            <a:ext cx="6591299"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0AFA70-12BA-B14F-8ED5-61C36D7EDB31}"/>
              </a:ext>
            </a:extLst>
          </p:cNvPr>
          <p:cNvSpPr/>
          <p:nvPr userDrawn="1"/>
        </p:nvSpPr>
        <p:spPr>
          <a:xfrm>
            <a:off x="304800" y="304800"/>
            <a:ext cx="11582400" cy="6248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pic>
        <p:nvPicPr>
          <p:cNvPr id="25" name="Picture 24">
            <a:extLst>
              <a:ext uri="{FF2B5EF4-FFF2-40B4-BE49-F238E27FC236}">
                <a16:creationId xmlns:a16="http://schemas.microsoft.com/office/drawing/2014/main" id="{F23F39C2-6E03-A548-AD62-60490116B151}"/>
              </a:ext>
            </a:extLst>
          </p:cNvPr>
          <p:cNvPicPr>
            <a:picLocks noChangeAspect="1"/>
          </p:cNvPicPr>
          <p:nvPr userDrawn="1"/>
        </p:nvPicPr>
        <p:blipFill>
          <a:blip r:embed="rId3"/>
          <a:stretch>
            <a:fillRect/>
          </a:stretch>
        </p:blipFill>
        <p:spPr>
          <a:xfrm>
            <a:off x="1036513" y="3590240"/>
            <a:ext cx="618783" cy="618783"/>
          </a:xfrm>
          <a:prstGeom prst="rect">
            <a:avLst/>
          </a:prstGeom>
        </p:spPr>
      </p:pic>
      <p:pic>
        <p:nvPicPr>
          <p:cNvPr id="33" name="Picture 32">
            <a:extLst>
              <a:ext uri="{FF2B5EF4-FFF2-40B4-BE49-F238E27FC236}">
                <a16:creationId xmlns:a16="http://schemas.microsoft.com/office/drawing/2014/main" id="{37253F2B-5745-3D45-B0DD-9BCDC6FD2AD3}"/>
              </a:ext>
            </a:extLst>
          </p:cNvPr>
          <p:cNvPicPr>
            <a:picLocks noChangeAspect="1"/>
          </p:cNvPicPr>
          <p:nvPr userDrawn="1"/>
        </p:nvPicPr>
        <p:blipFill>
          <a:blip r:embed="rId4"/>
          <a:stretch>
            <a:fillRect/>
          </a:stretch>
        </p:blipFill>
        <p:spPr>
          <a:xfrm>
            <a:off x="1036513" y="5010507"/>
            <a:ext cx="533400" cy="469900"/>
          </a:xfrm>
          <a:prstGeom prst="rect">
            <a:avLst/>
          </a:prstGeom>
        </p:spPr>
      </p:pic>
      <p:pic>
        <p:nvPicPr>
          <p:cNvPr id="44" name="Picture 43">
            <a:extLst>
              <a:ext uri="{FF2B5EF4-FFF2-40B4-BE49-F238E27FC236}">
                <a16:creationId xmlns:a16="http://schemas.microsoft.com/office/drawing/2014/main" id="{6D7F1B4C-D36C-5244-8689-CF17DD7B4A35}"/>
              </a:ext>
            </a:extLst>
          </p:cNvPr>
          <p:cNvPicPr>
            <a:picLocks noChangeAspect="1"/>
          </p:cNvPicPr>
          <p:nvPr userDrawn="1"/>
        </p:nvPicPr>
        <p:blipFill>
          <a:blip r:embed="rId5"/>
          <a:stretch>
            <a:fillRect/>
          </a:stretch>
        </p:blipFill>
        <p:spPr>
          <a:xfrm>
            <a:off x="1146541" y="2292258"/>
            <a:ext cx="332157" cy="704576"/>
          </a:xfrm>
          <a:prstGeom prst="rect">
            <a:avLst/>
          </a:prstGeom>
        </p:spPr>
      </p:pic>
      <p:pic>
        <p:nvPicPr>
          <p:cNvPr id="45" name="Picture 44">
            <a:extLst>
              <a:ext uri="{FF2B5EF4-FFF2-40B4-BE49-F238E27FC236}">
                <a16:creationId xmlns:a16="http://schemas.microsoft.com/office/drawing/2014/main" id="{02A96990-04A1-EE41-8141-DFC153AEAFEA}"/>
              </a:ext>
            </a:extLst>
          </p:cNvPr>
          <p:cNvPicPr>
            <a:picLocks noChangeAspect="1"/>
          </p:cNvPicPr>
          <p:nvPr userDrawn="1"/>
        </p:nvPicPr>
        <p:blipFill>
          <a:blip r:embed="rId3"/>
          <a:stretch>
            <a:fillRect/>
          </a:stretch>
        </p:blipFill>
        <p:spPr>
          <a:xfrm>
            <a:off x="1034868" y="3661476"/>
            <a:ext cx="506330" cy="506330"/>
          </a:xfrm>
          <a:prstGeom prst="rect">
            <a:avLst/>
          </a:prstGeom>
        </p:spPr>
      </p:pic>
      <p:pic>
        <p:nvPicPr>
          <p:cNvPr id="48" name="Picture 47">
            <a:extLst>
              <a:ext uri="{FF2B5EF4-FFF2-40B4-BE49-F238E27FC236}">
                <a16:creationId xmlns:a16="http://schemas.microsoft.com/office/drawing/2014/main" id="{60EAE9DD-AB82-0541-84BF-F2B9F875EBC4}"/>
              </a:ext>
            </a:extLst>
          </p:cNvPr>
          <p:cNvPicPr>
            <a:picLocks noChangeAspect="1"/>
          </p:cNvPicPr>
          <p:nvPr userDrawn="1"/>
        </p:nvPicPr>
        <p:blipFill>
          <a:blip r:embed="rId4"/>
          <a:stretch>
            <a:fillRect/>
          </a:stretch>
        </p:blipFill>
        <p:spPr>
          <a:xfrm>
            <a:off x="6239062" y="5004875"/>
            <a:ext cx="436464" cy="384504"/>
          </a:xfrm>
          <a:prstGeom prst="rect">
            <a:avLst/>
          </a:prstGeom>
        </p:spPr>
      </p:pic>
      <p:sp>
        <p:nvSpPr>
          <p:cNvPr id="7" name="Slide Number Placeholder 6">
            <a:extLst>
              <a:ext uri="{FF2B5EF4-FFF2-40B4-BE49-F238E27FC236}">
                <a16:creationId xmlns:a16="http://schemas.microsoft.com/office/drawing/2014/main" id="{89A70789-A530-7E49-9E7C-563D9529F642}"/>
              </a:ext>
            </a:extLst>
          </p:cNvPr>
          <p:cNvSpPr>
            <a:spLocks noGrp="1"/>
          </p:cNvSpPr>
          <p:nvPr>
            <p:ph type="sldNum" sz="quarter" idx="12"/>
          </p:nvPr>
        </p:nvSpPr>
        <p:spPr/>
        <p:txBody>
          <a:bodyPr/>
          <a:lstStyle/>
          <a:p>
            <a:fld id="{6FBDDA51-4CB2-4BC1-8339-72EC117A3582}" type="slidenum">
              <a:rPr lang="en-US" smtClean="0"/>
              <a:pPr/>
              <a:t>‹#›</a:t>
            </a:fld>
            <a:endParaRPr lang="en-US" dirty="0"/>
          </a:p>
        </p:txBody>
      </p:sp>
      <p:pic>
        <p:nvPicPr>
          <p:cNvPr id="88" name="Picture 87">
            <a:extLst>
              <a:ext uri="{FF2B5EF4-FFF2-40B4-BE49-F238E27FC236}">
                <a16:creationId xmlns:a16="http://schemas.microsoft.com/office/drawing/2014/main" id="{7A29AB9B-1F56-D349-BADA-B9B079F1B610}"/>
              </a:ext>
            </a:extLst>
          </p:cNvPr>
          <p:cNvPicPr>
            <a:picLocks noChangeAspect="1"/>
          </p:cNvPicPr>
          <p:nvPr userDrawn="1"/>
        </p:nvPicPr>
        <p:blipFill>
          <a:blip r:embed="rId5"/>
          <a:stretch>
            <a:fillRect/>
          </a:stretch>
        </p:blipFill>
        <p:spPr>
          <a:xfrm>
            <a:off x="6413561" y="2318994"/>
            <a:ext cx="332157" cy="704576"/>
          </a:xfrm>
          <a:prstGeom prst="rect">
            <a:avLst/>
          </a:prstGeom>
        </p:spPr>
      </p:pic>
      <p:pic>
        <p:nvPicPr>
          <p:cNvPr id="89" name="Picture 88">
            <a:extLst>
              <a:ext uri="{FF2B5EF4-FFF2-40B4-BE49-F238E27FC236}">
                <a16:creationId xmlns:a16="http://schemas.microsoft.com/office/drawing/2014/main" id="{742C71D6-D220-A444-B0E9-FC0008945DE5}"/>
              </a:ext>
            </a:extLst>
          </p:cNvPr>
          <p:cNvPicPr>
            <a:picLocks noChangeAspect="1"/>
          </p:cNvPicPr>
          <p:nvPr userDrawn="1"/>
        </p:nvPicPr>
        <p:blipFill>
          <a:blip r:embed="rId3"/>
          <a:stretch>
            <a:fillRect/>
          </a:stretch>
        </p:blipFill>
        <p:spPr>
          <a:xfrm>
            <a:off x="6301888" y="3688212"/>
            <a:ext cx="506330" cy="506330"/>
          </a:xfrm>
          <a:prstGeom prst="rect">
            <a:avLst/>
          </a:prstGeom>
        </p:spPr>
      </p:pic>
      <p:pic>
        <p:nvPicPr>
          <p:cNvPr id="91" name="Picture 90">
            <a:extLst>
              <a:ext uri="{FF2B5EF4-FFF2-40B4-BE49-F238E27FC236}">
                <a16:creationId xmlns:a16="http://schemas.microsoft.com/office/drawing/2014/main" id="{8C1EE91A-0FD3-1F44-BFAE-23E542653A20}"/>
              </a:ext>
            </a:extLst>
          </p:cNvPr>
          <p:cNvPicPr>
            <a:picLocks noChangeAspect="1"/>
          </p:cNvPicPr>
          <p:nvPr userDrawn="1"/>
        </p:nvPicPr>
        <p:blipFill>
          <a:blip r:embed="rId4"/>
          <a:stretch>
            <a:fillRect/>
          </a:stretch>
        </p:blipFill>
        <p:spPr>
          <a:xfrm>
            <a:off x="6358220" y="5028356"/>
            <a:ext cx="436464" cy="384504"/>
          </a:xfrm>
          <a:prstGeom prst="rect">
            <a:avLst/>
          </a:prstGeom>
        </p:spPr>
      </p:pic>
      <p:sp>
        <p:nvSpPr>
          <p:cNvPr id="2" name="Title 1">
            <a:extLst>
              <a:ext uri="{FF2B5EF4-FFF2-40B4-BE49-F238E27FC236}">
                <a16:creationId xmlns:a16="http://schemas.microsoft.com/office/drawing/2014/main" id="{80265652-3338-BA4F-94CA-2A23D887860F}"/>
              </a:ext>
            </a:extLst>
          </p:cNvPr>
          <p:cNvSpPr>
            <a:spLocks noGrp="1"/>
          </p:cNvSpPr>
          <p:nvPr>
            <p:ph type="title" hasCustomPrompt="1"/>
          </p:nvPr>
        </p:nvSpPr>
        <p:spPr>
          <a:xfrm>
            <a:off x="814761" y="621032"/>
            <a:ext cx="10586477" cy="1059538"/>
          </a:xfrm>
        </p:spPr>
        <p:txBody>
          <a:bodyPr/>
          <a:lstStyle/>
          <a:p>
            <a:r>
              <a:rPr lang="en-US" dirty="0"/>
              <a:t>ONE LINE TITLE FULL CONTENT SLIDE</a:t>
            </a:r>
          </a:p>
        </p:txBody>
      </p:sp>
      <p:sp>
        <p:nvSpPr>
          <p:cNvPr id="24" name="Text Placeholder 5">
            <a:extLst>
              <a:ext uri="{FF2B5EF4-FFF2-40B4-BE49-F238E27FC236}">
                <a16:creationId xmlns:a16="http://schemas.microsoft.com/office/drawing/2014/main" id="{9F255043-DA4F-894A-9397-1EB8188DEE9C}"/>
              </a:ext>
            </a:extLst>
          </p:cNvPr>
          <p:cNvSpPr>
            <a:spLocks noGrp="1"/>
          </p:cNvSpPr>
          <p:nvPr>
            <p:ph type="body" sz="quarter" idx="19" hasCustomPrompt="1"/>
          </p:nvPr>
        </p:nvSpPr>
        <p:spPr>
          <a:xfrm>
            <a:off x="814761" y="1910465"/>
            <a:ext cx="3261939" cy="3300618"/>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25000"/>
              <a:buFontTx/>
              <a:buBlip>
                <a:blip r:embed="rId6"/>
              </a:buBlip>
              <a:tabLst/>
              <a:defRPr sz="1200" b="0" i="0">
                <a:latin typeface="Montserrat Light" pitchFamily="2" charset="77"/>
              </a:defRPr>
            </a:lvl1pPr>
          </a:lstStyle>
          <a:p>
            <a:pPr lvl="0"/>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lvl="0"/>
            <a:endParaRPr lang="en-US" dirty="0"/>
          </a:p>
        </p:txBody>
      </p:sp>
      <p:sp>
        <p:nvSpPr>
          <p:cNvPr id="26" name="Text Placeholder 5">
            <a:extLst>
              <a:ext uri="{FF2B5EF4-FFF2-40B4-BE49-F238E27FC236}">
                <a16:creationId xmlns:a16="http://schemas.microsoft.com/office/drawing/2014/main" id="{2881BC5D-33DC-194A-940E-86FF52B0CBD1}"/>
              </a:ext>
            </a:extLst>
          </p:cNvPr>
          <p:cNvSpPr>
            <a:spLocks noGrp="1"/>
          </p:cNvSpPr>
          <p:nvPr>
            <p:ph type="body" sz="quarter" idx="20" hasCustomPrompt="1"/>
          </p:nvPr>
        </p:nvSpPr>
        <p:spPr>
          <a:xfrm>
            <a:off x="4477029" y="1910465"/>
            <a:ext cx="3261939" cy="3300618"/>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25000"/>
              <a:buFontTx/>
              <a:buBlip>
                <a:blip r:embed="rId6"/>
              </a:buBlip>
              <a:tabLst/>
              <a:defRPr sz="1200" b="0" i="0">
                <a:latin typeface="Montserrat Light" pitchFamily="2" charset="77"/>
              </a:defRPr>
            </a:lvl1pPr>
          </a:lstStyle>
          <a:p>
            <a:pPr lvl="0"/>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p:txBody>
      </p:sp>
      <p:sp>
        <p:nvSpPr>
          <p:cNvPr id="27" name="Text Placeholder 5">
            <a:extLst>
              <a:ext uri="{FF2B5EF4-FFF2-40B4-BE49-F238E27FC236}">
                <a16:creationId xmlns:a16="http://schemas.microsoft.com/office/drawing/2014/main" id="{A9449674-7C8F-2545-876E-D6AB5ADE5B36}"/>
              </a:ext>
            </a:extLst>
          </p:cNvPr>
          <p:cNvSpPr>
            <a:spLocks noGrp="1"/>
          </p:cNvSpPr>
          <p:nvPr>
            <p:ph type="body" sz="quarter" idx="21" hasCustomPrompt="1"/>
          </p:nvPr>
        </p:nvSpPr>
        <p:spPr>
          <a:xfrm>
            <a:off x="8139486" y="1910465"/>
            <a:ext cx="3261939" cy="3300618"/>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Pct val="125000"/>
              <a:buFontTx/>
              <a:buBlip>
                <a:blip r:embed="rId6"/>
              </a:buBlip>
              <a:tabLst/>
              <a:defRPr sz="1200" b="0" i="0">
                <a:latin typeface="Montserrat Light" pitchFamily="2" charset="77"/>
              </a:defRPr>
            </a:lvl1pPr>
          </a:lstStyle>
          <a:p>
            <a:pPr lvl="0"/>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text here…</a:t>
            </a:r>
          </a:p>
        </p:txBody>
      </p:sp>
      <p:pic>
        <p:nvPicPr>
          <p:cNvPr id="23" name="Picture 22">
            <a:extLst>
              <a:ext uri="{FF2B5EF4-FFF2-40B4-BE49-F238E27FC236}">
                <a16:creationId xmlns:a16="http://schemas.microsoft.com/office/drawing/2014/main" id="{B217530E-6A91-466B-BDBC-57F575FB235B}"/>
              </a:ext>
            </a:extLst>
          </p:cNvPr>
          <p:cNvPicPr>
            <a:picLocks noChangeAspect="1"/>
          </p:cNvPicPr>
          <p:nvPr userDrawn="1"/>
        </p:nvPicPr>
        <p:blipFill>
          <a:blip r:embed="rId7"/>
          <a:stretch>
            <a:fillRect/>
          </a:stretch>
        </p:blipFill>
        <p:spPr>
          <a:xfrm>
            <a:off x="10146613" y="6012442"/>
            <a:ext cx="842939" cy="362108"/>
          </a:xfrm>
          <a:prstGeom prst="rect">
            <a:avLst/>
          </a:prstGeom>
        </p:spPr>
      </p:pic>
    </p:spTree>
    <p:extLst>
      <p:ext uri="{BB962C8B-B14F-4D97-AF65-F5344CB8AC3E}">
        <p14:creationId xmlns:p14="http://schemas.microsoft.com/office/powerpoint/2010/main" val="659565182"/>
      </p:ext>
    </p:extLst>
  </p:cSld>
  <p:clrMapOvr>
    <a:masterClrMapping/>
  </p:clrMapOvr>
  <p:extLst>
    <p:ext uri="{DCECCB84-F9BA-43D5-87BE-67443E8EF086}">
      <p15:sldGuideLst xmlns:p15="http://schemas.microsoft.com/office/powerpoint/2012/main">
        <p15:guide id="1" pos="3840">
          <p15:clr>
            <a:srgbClr val="FBAE40"/>
          </p15:clr>
        </p15:guide>
        <p15:guide id="2" pos="4852">
          <p15:clr>
            <a:srgbClr val="FBAE40"/>
          </p15:clr>
        </p15:guide>
        <p15:guide id="3" pos="51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py Only - Full Chart">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7A027DD-E290-9C43-BFC6-334B3D066304}"/>
              </a:ext>
            </a:extLst>
          </p:cNvPr>
          <p:cNvSpPr/>
          <p:nvPr userDrawn="1"/>
        </p:nvSpPr>
        <p:spPr>
          <a:xfrm>
            <a:off x="-66996" y="-60960"/>
            <a:ext cx="12319956" cy="702259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0AFA70-12BA-B14F-8ED5-61C36D7EDB31}"/>
              </a:ext>
            </a:extLst>
          </p:cNvPr>
          <p:cNvSpPr/>
          <p:nvPr userDrawn="1"/>
        </p:nvSpPr>
        <p:spPr>
          <a:xfrm>
            <a:off x="97536" y="121920"/>
            <a:ext cx="11972544" cy="66446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pic>
        <p:nvPicPr>
          <p:cNvPr id="25" name="Picture 24">
            <a:extLst>
              <a:ext uri="{FF2B5EF4-FFF2-40B4-BE49-F238E27FC236}">
                <a16:creationId xmlns:a16="http://schemas.microsoft.com/office/drawing/2014/main" id="{F23F39C2-6E03-A548-AD62-60490116B151}"/>
              </a:ext>
            </a:extLst>
          </p:cNvPr>
          <p:cNvPicPr>
            <a:picLocks noChangeAspect="1"/>
          </p:cNvPicPr>
          <p:nvPr userDrawn="1"/>
        </p:nvPicPr>
        <p:blipFill>
          <a:blip r:embed="rId2"/>
          <a:stretch>
            <a:fillRect/>
          </a:stretch>
        </p:blipFill>
        <p:spPr>
          <a:xfrm>
            <a:off x="1036513" y="3590240"/>
            <a:ext cx="618783" cy="618783"/>
          </a:xfrm>
          <a:prstGeom prst="rect">
            <a:avLst/>
          </a:prstGeom>
        </p:spPr>
      </p:pic>
      <p:pic>
        <p:nvPicPr>
          <p:cNvPr id="33" name="Picture 32">
            <a:extLst>
              <a:ext uri="{FF2B5EF4-FFF2-40B4-BE49-F238E27FC236}">
                <a16:creationId xmlns:a16="http://schemas.microsoft.com/office/drawing/2014/main" id="{37253F2B-5745-3D45-B0DD-9BCDC6FD2AD3}"/>
              </a:ext>
            </a:extLst>
          </p:cNvPr>
          <p:cNvPicPr>
            <a:picLocks noChangeAspect="1"/>
          </p:cNvPicPr>
          <p:nvPr userDrawn="1"/>
        </p:nvPicPr>
        <p:blipFill>
          <a:blip r:embed="rId3"/>
          <a:stretch>
            <a:fillRect/>
          </a:stretch>
        </p:blipFill>
        <p:spPr>
          <a:xfrm>
            <a:off x="1036513" y="5010507"/>
            <a:ext cx="533400" cy="469900"/>
          </a:xfrm>
          <a:prstGeom prst="rect">
            <a:avLst/>
          </a:prstGeom>
        </p:spPr>
      </p:pic>
      <p:pic>
        <p:nvPicPr>
          <p:cNvPr id="44" name="Picture 43">
            <a:extLst>
              <a:ext uri="{FF2B5EF4-FFF2-40B4-BE49-F238E27FC236}">
                <a16:creationId xmlns:a16="http://schemas.microsoft.com/office/drawing/2014/main" id="{6D7F1B4C-D36C-5244-8689-CF17DD7B4A35}"/>
              </a:ext>
            </a:extLst>
          </p:cNvPr>
          <p:cNvPicPr>
            <a:picLocks noChangeAspect="1"/>
          </p:cNvPicPr>
          <p:nvPr userDrawn="1"/>
        </p:nvPicPr>
        <p:blipFill>
          <a:blip r:embed="rId4"/>
          <a:stretch>
            <a:fillRect/>
          </a:stretch>
        </p:blipFill>
        <p:spPr>
          <a:xfrm>
            <a:off x="1146541" y="2292258"/>
            <a:ext cx="332157" cy="704576"/>
          </a:xfrm>
          <a:prstGeom prst="rect">
            <a:avLst/>
          </a:prstGeom>
        </p:spPr>
      </p:pic>
      <p:pic>
        <p:nvPicPr>
          <p:cNvPr id="45" name="Picture 44">
            <a:extLst>
              <a:ext uri="{FF2B5EF4-FFF2-40B4-BE49-F238E27FC236}">
                <a16:creationId xmlns:a16="http://schemas.microsoft.com/office/drawing/2014/main" id="{02A96990-04A1-EE41-8141-DFC153AEAFEA}"/>
              </a:ext>
            </a:extLst>
          </p:cNvPr>
          <p:cNvPicPr>
            <a:picLocks noChangeAspect="1"/>
          </p:cNvPicPr>
          <p:nvPr userDrawn="1"/>
        </p:nvPicPr>
        <p:blipFill>
          <a:blip r:embed="rId2"/>
          <a:stretch>
            <a:fillRect/>
          </a:stretch>
        </p:blipFill>
        <p:spPr>
          <a:xfrm>
            <a:off x="1034868" y="3661476"/>
            <a:ext cx="506330" cy="506330"/>
          </a:xfrm>
          <a:prstGeom prst="rect">
            <a:avLst/>
          </a:prstGeom>
        </p:spPr>
      </p:pic>
      <p:pic>
        <p:nvPicPr>
          <p:cNvPr id="48" name="Picture 47">
            <a:extLst>
              <a:ext uri="{FF2B5EF4-FFF2-40B4-BE49-F238E27FC236}">
                <a16:creationId xmlns:a16="http://schemas.microsoft.com/office/drawing/2014/main" id="{60EAE9DD-AB82-0541-84BF-F2B9F875EBC4}"/>
              </a:ext>
            </a:extLst>
          </p:cNvPr>
          <p:cNvPicPr>
            <a:picLocks noChangeAspect="1"/>
          </p:cNvPicPr>
          <p:nvPr userDrawn="1"/>
        </p:nvPicPr>
        <p:blipFill>
          <a:blip r:embed="rId3"/>
          <a:stretch>
            <a:fillRect/>
          </a:stretch>
        </p:blipFill>
        <p:spPr>
          <a:xfrm>
            <a:off x="6239062" y="5004875"/>
            <a:ext cx="436464" cy="384504"/>
          </a:xfrm>
          <a:prstGeom prst="rect">
            <a:avLst/>
          </a:prstGeom>
        </p:spPr>
      </p:pic>
      <p:sp>
        <p:nvSpPr>
          <p:cNvPr id="7" name="Slide Number Placeholder 6">
            <a:extLst>
              <a:ext uri="{FF2B5EF4-FFF2-40B4-BE49-F238E27FC236}">
                <a16:creationId xmlns:a16="http://schemas.microsoft.com/office/drawing/2014/main" id="{89A70789-A530-7E49-9E7C-563D9529F642}"/>
              </a:ext>
            </a:extLst>
          </p:cNvPr>
          <p:cNvSpPr>
            <a:spLocks noGrp="1"/>
          </p:cNvSpPr>
          <p:nvPr>
            <p:ph type="sldNum" sz="quarter" idx="12"/>
          </p:nvPr>
        </p:nvSpPr>
        <p:spPr/>
        <p:txBody>
          <a:bodyPr/>
          <a:lstStyle/>
          <a:p>
            <a:fld id="{6FBDDA51-4CB2-4BC1-8339-72EC117A3582}" type="slidenum">
              <a:rPr lang="en-US" smtClean="0"/>
              <a:pPr/>
              <a:t>‹#›</a:t>
            </a:fld>
            <a:endParaRPr lang="en-US" dirty="0"/>
          </a:p>
        </p:txBody>
      </p:sp>
      <p:pic>
        <p:nvPicPr>
          <p:cNvPr id="88" name="Picture 87">
            <a:extLst>
              <a:ext uri="{FF2B5EF4-FFF2-40B4-BE49-F238E27FC236}">
                <a16:creationId xmlns:a16="http://schemas.microsoft.com/office/drawing/2014/main" id="{7A29AB9B-1F56-D349-BADA-B9B079F1B610}"/>
              </a:ext>
            </a:extLst>
          </p:cNvPr>
          <p:cNvPicPr>
            <a:picLocks noChangeAspect="1"/>
          </p:cNvPicPr>
          <p:nvPr userDrawn="1"/>
        </p:nvPicPr>
        <p:blipFill>
          <a:blip r:embed="rId4"/>
          <a:stretch>
            <a:fillRect/>
          </a:stretch>
        </p:blipFill>
        <p:spPr>
          <a:xfrm>
            <a:off x="6413561" y="2318994"/>
            <a:ext cx="332157" cy="704576"/>
          </a:xfrm>
          <a:prstGeom prst="rect">
            <a:avLst/>
          </a:prstGeom>
        </p:spPr>
      </p:pic>
      <p:pic>
        <p:nvPicPr>
          <p:cNvPr id="89" name="Picture 88">
            <a:extLst>
              <a:ext uri="{FF2B5EF4-FFF2-40B4-BE49-F238E27FC236}">
                <a16:creationId xmlns:a16="http://schemas.microsoft.com/office/drawing/2014/main" id="{742C71D6-D220-A444-B0E9-FC0008945DE5}"/>
              </a:ext>
            </a:extLst>
          </p:cNvPr>
          <p:cNvPicPr>
            <a:picLocks noChangeAspect="1"/>
          </p:cNvPicPr>
          <p:nvPr userDrawn="1"/>
        </p:nvPicPr>
        <p:blipFill>
          <a:blip r:embed="rId2"/>
          <a:stretch>
            <a:fillRect/>
          </a:stretch>
        </p:blipFill>
        <p:spPr>
          <a:xfrm>
            <a:off x="6301888" y="3688212"/>
            <a:ext cx="506330" cy="506330"/>
          </a:xfrm>
          <a:prstGeom prst="rect">
            <a:avLst/>
          </a:prstGeom>
        </p:spPr>
      </p:pic>
      <p:pic>
        <p:nvPicPr>
          <p:cNvPr id="91" name="Picture 90">
            <a:extLst>
              <a:ext uri="{FF2B5EF4-FFF2-40B4-BE49-F238E27FC236}">
                <a16:creationId xmlns:a16="http://schemas.microsoft.com/office/drawing/2014/main" id="{8C1EE91A-0FD3-1F44-BFAE-23E542653A20}"/>
              </a:ext>
            </a:extLst>
          </p:cNvPr>
          <p:cNvPicPr>
            <a:picLocks noChangeAspect="1"/>
          </p:cNvPicPr>
          <p:nvPr userDrawn="1"/>
        </p:nvPicPr>
        <p:blipFill>
          <a:blip r:embed="rId3"/>
          <a:stretch>
            <a:fillRect/>
          </a:stretch>
        </p:blipFill>
        <p:spPr>
          <a:xfrm>
            <a:off x="6358220" y="5028356"/>
            <a:ext cx="436464" cy="384504"/>
          </a:xfrm>
          <a:prstGeom prst="rect">
            <a:avLst/>
          </a:prstGeom>
        </p:spPr>
      </p:pic>
      <p:sp>
        <p:nvSpPr>
          <p:cNvPr id="2" name="Title 1">
            <a:extLst>
              <a:ext uri="{FF2B5EF4-FFF2-40B4-BE49-F238E27FC236}">
                <a16:creationId xmlns:a16="http://schemas.microsoft.com/office/drawing/2014/main" id="{80265652-3338-BA4F-94CA-2A23D887860F}"/>
              </a:ext>
            </a:extLst>
          </p:cNvPr>
          <p:cNvSpPr>
            <a:spLocks noGrp="1"/>
          </p:cNvSpPr>
          <p:nvPr>
            <p:ph type="title" hasCustomPrompt="1"/>
          </p:nvPr>
        </p:nvSpPr>
        <p:spPr>
          <a:xfrm>
            <a:off x="569996" y="469958"/>
            <a:ext cx="10878292" cy="1059538"/>
          </a:xfrm>
        </p:spPr>
        <p:txBody>
          <a:bodyPr/>
          <a:lstStyle/>
          <a:p>
            <a:r>
              <a:rPr lang="en-US" dirty="0"/>
              <a:t>ONE LINE TITLE FULL CONTENT SLIDE</a:t>
            </a:r>
          </a:p>
        </p:txBody>
      </p:sp>
      <p:sp>
        <p:nvSpPr>
          <p:cNvPr id="27" name="Table Placeholder 4">
            <a:extLst>
              <a:ext uri="{FF2B5EF4-FFF2-40B4-BE49-F238E27FC236}">
                <a16:creationId xmlns:a16="http://schemas.microsoft.com/office/drawing/2014/main" id="{37D0EDAD-1083-7044-B959-F1B5109C35A7}"/>
              </a:ext>
            </a:extLst>
          </p:cNvPr>
          <p:cNvSpPr>
            <a:spLocks noGrp="1"/>
          </p:cNvSpPr>
          <p:nvPr>
            <p:ph type="tbl" sz="quarter" idx="13" hasCustomPrompt="1"/>
          </p:nvPr>
        </p:nvSpPr>
        <p:spPr>
          <a:xfrm>
            <a:off x="569996" y="1877534"/>
            <a:ext cx="10878292" cy="3995132"/>
          </a:xfrm>
        </p:spPr>
        <p:txBody>
          <a:bodyPr/>
          <a:lstStyle/>
          <a:p>
            <a:r>
              <a:rPr lang="en-US" dirty="0"/>
              <a:t>Click icon to add table </a:t>
            </a:r>
          </a:p>
        </p:txBody>
      </p:sp>
      <p:pic>
        <p:nvPicPr>
          <p:cNvPr id="23" name="Picture 22">
            <a:extLst>
              <a:ext uri="{FF2B5EF4-FFF2-40B4-BE49-F238E27FC236}">
                <a16:creationId xmlns:a16="http://schemas.microsoft.com/office/drawing/2014/main" id="{9CF19771-7882-4A0E-924E-9EBDE187B7F1}"/>
              </a:ext>
            </a:extLst>
          </p:cNvPr>
          <p:cNvPicPr>
            <a:picLocks noChangeAspect="1"/>
          </p:cNvPicPr>
          <p:nvPr userDrawn="1"/>
        </p:nvPicPr>
        <p:blipFill>
          <a:blip r:embed="rId5"/>
          <a:stretch>
            <a:fillRect/>
          </a:stretch>
        </p:blipFill>
        <p:spPr>
          <a:xfrm>
            <a:off x="10146613" y="6012442"/>
            <a:ext cx="842939" cy="362108"/>
          </a:xfrm>
          <a:prstGeom prst="rect">
            <a:avLst/>
          </a:prstGeom>
        </p:spPr>
      </p:pic>
      <p:sp>
        <p:nvSpPr>
          <p:cNvPr id="17" name="Text Placeholder 5">
            <a:extLst>
              <a:ext uri="{FF2B5EF4-FFF2-40B4-BE49-F238E27FC236}">
                <a16:creationId xmlns:a16="http://schemas.microsoft.com/office/drawing/2014/main" id="{29C1F4E9-89B6-744A-B1EF-4FA1DD3499BC}"/>
              </a:ext>
            </a:extLst>
          </p:cNvPr>
          <p:cNvSpPr>
            <a:spLocks noGrp="1"/>
          </p:cNvSpPr>
          <p:nvPr>
            <p:ph type="body" sz="quarter" idx="21" hasCustomPrompt="1"/>
          </p:nvPr>
        </p:nvSpPr>
        <p:spPr>
          <a:xfrm>
            <a:off x="569996" y="6085126"/>
            <a:ext cx="9231368" cy="498234"/>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Pct val="125000"/>
              <a:buFontTx/>
              <a:buNone/>
              <a:tabLst/>
              <a:defRPr sz="1200" b="0" i="0">
                <a:latin typeface="Montserrat Light" pitchFamily="2" charset="77"/>
              </a:defRPr>
            </a:lvl1pPr>
          </a:lstStyle>
          <a:p>
            <a:pPr marL="457200" marR="0" lvl="0" indent="-457200" algn="l" defTabSz="914400" rtl="0" eaLnBrk="1" fontAlgn="auto" latinLnBrk="0" hangingPunct="1">
              <a:lnSpc>
                <a:spcPct val="100000"/>
              </a:lnSpc>
              <a:spcBef>
                <a:spcPts val="1000"/>
              </a:spcBef>
              <a:spcAft>
                <a:spcPts val="0"/>
              </a:spcAft>
              <a:buClrTx/>
              <a:buSzPct val="125000"/>
              <a:buFontTx/>
              <a:buBlip>
                <a:blip r:embed="rId6"/>
              </a:buBlip>
              <a:tabLst/>
              <a:defRPr/>
            </a:pPr>
            <a:r>
              <a:rPr lang="en-US" dirty="0"/>
              <a:t>Enter footnote text here…</a:t>
            </a:r>
          </a:p>
        </p:txBody>
      </p:sp>
    </p:spTree>
    <p:extLst>
      <p:ext uri="{BB962C8B-B14F-4D97-AF65-F5344CB8AC3E}">
        <p14:creationId xmlns:p14="http://schemas.microsoft.com/office/powerpoint/2010/main" val="31667929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 Chart, Cop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C8511F-DB9C-0947-AA2D-714390C8A1D0}"/>
              </a:ext>
            </a:extLst>
          </p:cNvPr>
          <p:cNvSpPr/>
          <p:nvPr userDrawn="1"/>
        </p:nvSpPr>
        <p:spPr>
          <a:xfrm>
            <a:off x="0" y="0"/>
            <a:ext cx="5562602" cy="6858000"/>
          </a:xfrm>
          <a:prstGeom prst="rect">
            <a:avLst/>
          </a:prstGeom>
          <a:solidFill>
            <a:srgbClr val="722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2B1E06C-0458-4548-A751-70E53F25A203}"/>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a:stretch/>
        </p:blipFill>
        <p:spPr>
          <a:xfrm rot="5400000">
            <a:off x="-647700" y="647699"/>
            <a:ext cx="6858002" cy="5562603"/>
          </a:xfrm>
          <a:prstGeom prst="rect">
            <a:avLst/>
          </a:prstGeom>
          <a:effectLst/>
        </p:spPr>
      </p:pic>
      <p:sp>
        <p:nvSpPr>
          <p:cNvPr id="14" name="Rectangle 13">
            <a:extLst>
              <a:ext uri="{FF2B5EF4-FFF2-40B4-BE49-F238E27FC236}">
                <a16:creationId xmlns:a16="http://schemas.microsoft.com/office/drawing/2014/main" id="{E90420A9-5687-7C49-9A7E-06AE5F3CFAA7}"/>
              </a:ext>
            </a:extLst>
          </p:cNvPr>
          <p:cNvSpPr/>
          <p:nvPr userDrawn="1"/>
        </p:nvSpPr>
        <p:spPr>
          <a:xfrm>
            <a:off x="310584" y="304800"/>
            <a:ext cx="5252018" cy="62484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1F47A8FA-EA11-434D-B4F0-494AA2A24816}"/>
              </a:ext>
            </a:extLst>
          </p:cNvPr>
          <p:cNvSpPr>
            <a:spLocks noGrp="1"/>
          </p:cNvSpPr>
          <p:nvPr>
            <p:ph type="sldNum" sz="quarter" idx="15"/>
          </p:nvPr>
        </p:nvSpPr>
        <p:spPr/>
        <p:txBody>
          <a:bodyPr/>
          <a:lstStyle/>
          <a:p>
            <a:fld id="{6FBDDA51-4CB2-4BC1-8339-72EC117A3582}" type="slidenum">
              <a:rPr lang="en-US" smtClean="0"/>
              <a:pPr/>
              <a:t>‹#›</a:t>
            </a:fld>
            <a:endParaRPr lang="en-US" dirty="0"/>
          </a:p>
        </p:txBody>
      </p:sp>
      <p:sp>
        <p:nvSpPr>
          <p:cNvPr id="7" name="Title 6">
            <a:extLst>
              <a:ext uri="{FF2B5EF4-FFF2-40B4-BE49-F238E27FC236}">
                <a16:creationId xmlns:a16="http://schemas.microsoft.com/office/drawing/2014/main" id="{BF24ADD0-0F57-684F-A0C0-E784903E9315}"/>
              </a:ext>
            </a:extLst>
          </p:cNvPr>
          <p:cNvSpPr>
            <a:spLocks noGrp="1"/>
          </p:cNvSpPr>
          <p:nvPr>
            <p:ph type="title" hasCustomPrompt="1"/>
          </p:nvPr>
        </p:nvSpPr>
        <p:spPr>
          <a:xfrm>
            <a:off x="6059842" y="1248686"/>
            <a:ext cx="5332058" cy="1059538"/>
          </a:xfrm>
        </p:spPr>
        <p:txBody>
          <a:bodyPr/>
          <a:lstStyle/>
          <a:p>
            <a:r>
              <a:rPr lang="en-US" dirty="0"/>
              <a:t>CHART MID WIDTH </a:t>
            </a:r>
            <a:br>
              <a:rPr lang="en-US" dirty="0"/>
            </a:br>
            <a:r>
              <a:rPr lang="en-US" dirty="0"/>
              <a:t>BODY COPY</a:t>
            </a:r>
          </a:p>
        </p:txBody>
      </p:sp>
      <p:sp>
        <p:nvSpPr>
          <p:cNvPr id="12" name="Content Placeholder 14">
            <a:extLst>
              <a:ext uri="{FF2B5EF4-FFF2-40B4-BE49-F238E27FC236}">
                <a16:creationId xmlns:a16="http://schemas.microsoft.com/office/drawing/2014/main" id="{FD58DD4D-1562-9440-9212-6CA8DE42B53A}"/>
              </a:ext>
            </a:extLst>
          </p:cNvPr>
          <p:cNvSpPr>
            <a:spLocks noGrp="1"/>
          </p:cNvSpPr>
          <p:nvPr>
            <p:ph sz="quarter" idx="18" hasCustomPrompt="1"/>
          </p:nvPr>
        </p:nvSpPr>
        <p:spPr>
          <a:xfrm>
            <a:off x="6079800" y="2590800"/>
            <a:ext cx="5332058" cy="3276600"/>
          </a:xfrm>
        </p:spPr>
        <p:txBody>
          <a:bodyPr/>
          <a:lstStyle>
            <a:lvl1pPr>
              <a:lnSpc>
                <a:spcPct val="100000"/>
              </a:lnSpc>
              <a:spcBef>
                <a:spcPts val="800"/>
              </a:spcBef>
              <a:defRPr sz="1800" b="0" i="0">
                <a:latin typeface="Montserrat Light" pitchFamily="2" charset="77"/>
              </a:defRPr>
            </a:lvl1pPr>
            <a:lvl2pPr>
              <a:defRPr sz="1800" b="0" i="0">
                <a:latin typeface="Montserrat Light" pitchFamily="2" charset="77"/>
              </a:defRPr>
            </a:lvl2pPr>
            <a:lvl3pPr>
              <a:defRPr sz="1800" b="0" i="0">
                <a:latin typeface="Montserrat Light" pitchFamily="2" charset="77"/>
              </a:defRPr>
            </a:lvl3pPr>
            <a:lvl4pPr>
              <a:defRPr sz="1800" b="0" i="0">
                <a:latin typeface="Montserrat Light" pitchFamily="2" charset="77"/>
              </a:defRPr>
            </a:lvl4pPr>
            <a:lvl5pPr>
              <a:defRPr sz="1800" b="0" i="0">
                <a:latin typeface="Montserrat Light" pitchFamily="2" charset="77"/>
              </a:defRPr>
            </a:lvl5pPr>
          </a:lstStyle>
          <a:p>
            <a:pPr lvl="0"/>
            <a:r>
              <a:rPr lang="en-US" dirty="0"/>
              <a:t>Enter text here…</a:t>
            </a:r>
          </a:p>
          <a:p>
            <a:pPr lvl="0"/>
            <a:endParaRPr lang="en-US" dirty="0"/>
          </a:p>
        </p:txBody>
      </p:sp>
      <p:sp>
        <p:nvSpPr>
          <p:cNvPr id="20" name="Chart Placeholder 11">
            <a:extLst>
              <a:ext uri="{FF2B5EF4-FFF2-40B4-BE49-F238E27FC236}">
                <a16:creationId xmlns:a16="http://schemas.microsoft.com/office/drawing/2014/main" id="{EBC13E7A-C1DC-D044-8120-396B0C364AC0}"/>
              </a:ext>
            </a:extLst>
          </p:cNvPr>
          <p:cNvSpPr>
            <a:spLocks noGrp="1"/>
          </p:cNvSpPr>
          <p:nvPr>
            <p:ph type="chart" sz="quarter" idx="29"/>
          </p:nvPr>
        </p:nvSpPr>
        <p:spPr>
          <a:xfrm>
            <a:off x="918763" y="1001943"/>
            <a:ext cx="4072046" cy="4952999"/>
          </a:xfrm>
        </p:spPr>
        <p:txBody>
          <a:bodyPr/>
          <a:lstStyle/>
          <a:p>
            <a:r>
              <a:rPr lang="en-US"/>
              <a:t>Click icon to add chart</a:t>
            </a:r>
          </a:p>
        </p:txBody>
      </p:sp>
    </p:spTree>
    <p:extLst>
      <p:ext uri="{BB962C8B-B14F-4D97-AF65-F5344CB8AC3E}">
        <p14:creationId xmlns:p14="http://schemas.microsoft.com/office/powerpoint/2010/main" val="22408547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How to Format ">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EB60148-EDD1-9F4C-8E73-624F668E5DEE}"/>
              </a:ext>
            </a:extLst>
          </p:cNvPr>
          <p:cNvSpPr>
            <a:spLocks noGrp="1"/>
          </p:cNvSpPr>
          <p:nvPr>
            <p:ph type="title" hasCustomPrompt="1"/>
          </p:nvPr>
        </p:nvSpPr>
        <p:spPr>
          <a:xfrm>
            <a:off x="4520852" y="1179814"/>
            <a:ext cx="6819900" cy="806164"/>
          </a:xfrm>
        </p:spPr>
        <p:txBody>
          <a:bodyPr/>
          <a:lstStyle/>
          <a:p>
            <a:r>
              <a:rPr lang="en-US" dirty="0"/>
              <a:t>TWO LINE TITLE GOES HERE </a:t>
            </a:r>
            <a:br>
              <a:rPr lang="en-US" dirty="0"/>
            </a:br>
            <a:r>
              <a:rPr lang="en-US" dirty="0"/>
              <a:t>AND HERE AND HERE</a:t>
            </a:r>
          </a:p>
        </p:txBody>
      </p:sp>
      <p:sp>
        <p:nvSpPr>
          <p:cNvPr id="6" name="Content Placeholder 8">
            <a:extLst>
              <a:ext uri="{FF2B5EF4-FFF2-40B4-BE49-F238E27FC236}">
                <a16:creationId xmlns:a16="http://schemas.microsoft.com/office/drawing/2014/main" id="{AC79A039-EA9E-EC4A-B9AA-9C56F9363A0F}"/>
              </a:ext>
            </a:extLst>
          </p:cNvPr>
          <p:cNvSpPr>
            <a:spLocks noGrp="1"/>
          </p:cNvSpPr>
          <p:nvPr>
            <p:ph sz="quarter" idx="13" hasCustomPrompt="1"/>
          </p:nvPr>
        </p:nvSpPr>
        <p:spPr>
          <a:xfrm>
            <a:off x="4572000" y="2133600"/>
            <a:ext cx="6819900" cy="473494"/>
          </a:xfrm>
        </p:spPr>
        <p:txBody>
          <a:bodyPr>
            <a:normAutofit/>
          </a:bodyPr>
          <a:lstStyle>
            <a:lvl1pPr>
              <a:defRPr sz="1800" b="0" i="0">
                <a:solidFill>
                  <a:srgbClr val="FF5F00"/>
                </a:solidFill>
                <a:latin typeface="Montserrat Medium" pitchFamily="2" charset="77"/>
              </a:defRPr>
            </a:lvl1pPr>
          </a:lstStyle>
          <a:p>
            <a:pPr lvl="0"/>
            <a:r>
              <a:rPr lang="en-US" dirty="0"/>
              <a:t>Content Starts Here</a:t>
            </a:r>
          </a:p>
        </p:txBody>
      </p:sp>
      <p:sp>
        <p:nvSpPr>
          <p:cNvPr id="8" name="Text Placeholder 15">
            <a:extLst>
              <a:ext uri="{FF2B5EF4-FFF2-40B4-BE49-F238E27FC236}">
                <a16:creationId xmlns:a16="http://schemas.microsoft.com/office/drawing/2014/main" id="{D71AD40F-9736-B34A-853B-138A7C8EAB81}"/>
              </a:ext>
            </a:extLst>
          </p:cNvPr>
          <p:cNvSpPr>
            <a:spLocks noGrp="1"/>
          </p:cNvSpPr>
          <p:nvPr>
            <p:ph type="body" sz="quarter" idx="15" hasCustomPrompt="1"/>
          </p:nvPr>
        </p:nvSpPr>
        <p:spPr>
          <a:xfrm>
            <a:off x="800100" y="876300"/>
            <a:ext cx="3276600" cy="1028700"/>
          </a:xfrm>
        </p:spPr>
        <p:txBody>
          <a:bodyPr/>
          <a:lstStyle>
            <a:lvl1pPr>
              <a:defRPr b="1">
                <a:solidFill>
                  <a:srgbClr val="FF0000"/>
                </a:solidFill>
              </a:defRPr>
            </a:lvl1pPr>
          </a:lstStyle>
          <a:p>
            <a:pPr lvl="0"/>
            <a:r>
              <a:rPr lang="en-US" dirty="0"/>
              <a:t>3. HOW TO FORMAT TITLES </a:t>
            </a:r>
          </a:p>
        </p:txBody>
      </p:sp>
      <p:sp>
        <p:nvSpPr>
          <p:cNvPr id="9" name="Content Placeholder 4">
            <a:extLst>
              <a:ext uri="{FF2B5EF4-FFF2-40B4-BE49-F238E27FC236}">
                <a16:creationId xmlns:a16="http://schemas.microsoft.com/office/drawing/2014/main" id="{66CBFAEC-C0F3-A04D-B162-3336A49D2702}"/>
              </a:ext>
            </a:extLst>
          </p:cNvPr>
          <p:cNvSpPr>
            <a:spLocks noGrp="1"/>
          </p:cNvSpPr>
          <p:nvPr>
            <p:ph sz="quarter" idx="16" hasCustomPrompt="1"/>
          </p:nvPr>
        </p:nvSpPr>
        <p:spPr>
          <a:xfrm>
            <a:off x="4572000" y="2614520"/>
            <a:ext cx="6819900" cy="2649996"/>
          </a:xfrm>
        </p:spPr>
        <p:txBody>
          <a:bodyPr>
            <a:normAutofit/>
          </a:bodyPr>
          <a:lstStyle>
            <a:lvl1pPr>
              <a:lnSpc>
                <a:spcPct val="100000"/>
              </a:lnSpc>
              <a:defRPr sz="1600" b="0" i="0">
                <a:latin typeface="Montserrat Light" pitchFamily="2" charset="77"/>
              </a:defRPr>
            </a:lvl1pPr>
            <a:lvl2pPr>
              <a:defRPr sz="1800" b="0" i="0">
                <a:latin typeface="Montserrat Light" pitchFamily="2" charset="77"/>
              </a:defRPr>
            </a:lvl2pPr>
            <a:lvl3pPr>
              <a:defRPr sz="1800" b="0" i="0">
                <a:latin typeface="Montserrat Light" pitchFamily="2" charset="77"/>
              </a:defRPr>
            </a:lvl3pPr>
            <a:lvl4pPr>
              <a:defRPr sz="1800" b="0" i="0">
                <a:latin typeface="Montserrat Light" pitchFamily="2" charset="77"/>
              </a:defRPr>
            </a:lvl4pPr>
            <a:lvl5pPr>
              <a:defRPr sz="1800" b="0" i="0">
                <a:latin typeface="Montserrat Light" pitchFamily="2" charset="77"/>
              </a:defRPr>
            </a:lvl5pPr>
          </a:lstStyle>
          <a:p>
            <a:pPr lvl="0"/>
            <a:r>
              <a:rPr lang="en-US" dirty="0"/>
              <a:t>Enter text here</a:t>
            </a:r>
          </a:p>
        </p:txBody>
      </p:sp>
      <p:sp>
        <p:nvSpPr>
          <p:cNvPr id="5" name="Footer Placeholder 4">
            <a:extLst>
              <a:ext uri="{FF2B5EF4-FFF2-40B4-BE49-F238E27FC236}">
                <a16:creationId xmlns:a16="http://schemas.microsoft.com/office/drawing/2014/main" id="{C35801E9-DF07-4DE5-AE30-DAD8912499CF}"/>
              </a:ext>
            </a:extLst>
          </p:cNvPr>
          <p:cNvSpPr>
            <a:spLocks noGrp="1"/>
          </p:cNvSpPr>
          <p:nvPr>
            <p:ph type="ftr" sz="quarter" idx="17"/>
          </p:nvPr>
        </p:nvSpPr>
        <p:spPr>
          <a:xfrm>
            <a:off x="4104523" y="69229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90C09B4-FCAA-4F8B-8B48-0F10341024DE}"/>
              </a:ext>
            </a:extLst>
          </p:cNvPr>
          <p:cNvSpPr>
            <a:spLocks noGrp="1"/>
          </p:cNvSpPr>
          <p:nvPr>
            <p:ph type="sldNum" sz="quarter" idx="18"/>
          </p:nvPr>
        </p:nvSpPr>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4288203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676E5E-A4AD-1F4C-872B-97CACEC20A77}"/>
              </a:ext>
            </a:extLst>
          </p:cNvPr>
          <p:cNvSpPr/>
          <p:nvPr userDrawn="1"/>
        </p:nvSpPr>
        <p:spPr>
          <a:xfrm>
            <a:off x="0" y="0"/>
            <a:ext cx="4076700" cy="6858000"/>
          </a:xfrm>
          <a:prstGeom prst="rect">
            <a:avLst/>
          </a:prstGeom>
          <a:solidFill>
            <a:srgbClr val="37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6BE9CE6-B389-2D49-BA3D-D8F7E1A22958}"/>
              </a:ext>
            </a:extLst>
          </p:cNvPr>
          <p:cNvPicPr>
            <a:picLocks noChangeAspect="1"/>
          </p:cNvPicPr>
          <p:nvPr userDrawn="1"/>
        </p:nvPicPr>
        <p:blipFill rotWithShape="1">
          <a:blip r:embed="rId2" cstate="print">
            <a:alphaModFix amt="9000"/>
            <a:extLst>
              <a:ext uri="{28A0092B-C50C-407E-A947-70E740481C1C}">
                <a14:useLocalDpi xmlns:a14="http://schemas.microsoft.com/office/drawing/2010/main"/>
              </a:ext>
            </a:extLst>
          </a:blip>
          <a:srcRect/>
          <a:stretch/>
        </p:blipFill>
        <p:spPr>
          <a:xfrm rot="5400000">
            <a:off x="-1390652" y="1390652"/>
            <a:ext cx="6858002" cy="4076700"/>
          </a:xfrm>
          <a:prstGeom prst="rect">
            <a:avLst/>
          </a:prstGeom>
          <a:effectLst/>
        </p:spPr>
      </p:pic>
      <p:sp>
        <p:nvSpPr>
          <p:cNvPr id="19" name="Title 3">
            <a:extLst>
              <a:ext uri="{FF2B5EF4-FFF2-40B4-BE49-F238E27FC236}">
                <a16:creationId xmlns:a16="http://schemas.microsoft.com/office/drawing/2014/main" id="{AACF363F-0ED2-F443-829A-408E6A3BC007}"/>
              </a:ext>
            </a:extLst>
          </p:cNvPr>
          <p:cNvSpPr txBox="1">
            <a:spLocks/>
          </p:cNvSpPr>
          <p:nvPr userDrawn="1"/>
        </p:nvSpPr>
        <p:spPr>
          <a:xfrm>
            <a:off x="609600" y="274640"/>
            <a:ext cx="10972800" cy="601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endParaRPr lang="en-US" sz="2800" dirty="0"/>
          </a:p>
        </p:txBody>
      </p:sp>
      <p:sp>
        <p:nvSpPr>
          <p:cNvPr id="12" name="Rectangle 11">
            <a:extLst>
              <a:ext uri="{FF2B5EF4-FFF2-40B4-BE49-F238E27FC236}">
                <a16:creationId xmlns:a16="http://schemas.microsoft.com/office/drawing/2014/main" id="{88F92D69-2DAB-7547-BC54-4445D319BFB3}"/>
              </a:ext>
            </a:extLst>
          </p:cNvPr>
          <p:cNvSpPr/>
          <p:nvPr userDrawn="1"/>
        </p:nvSpPr>
        <p:spPr>
          <a:xfrm>
            <a:off x="304800" y="374584"/>
            <a:ext cx="11582400" cy="617861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Picture Placeholder 4">
            <a:extLst>
              <a:ext uri="{FF2B5EF4-FFF2-40B4-BE49-F238E27FC236}">
                <a16:creationId xmlns:a16="http://schemas.microsoft.com/office/drawing/2014/main" id="{854D9CDC-6B3F-A641-BAD5-6108C4FF0453}"/>
              </a:ext>
            </a:extLst>
          </p:cNvPr>
          <p:cNvSpPr>
            <a:spLocks noGrp="1"/>
          </p:cNvSpPr>
          <p:nvPr>
            <p:ph type="pic" sz="quarter" idx="19"/>
          </p:nvPr>
        </p:nvSpPr>
        <p:spPr>
          <a:xfrm>
            <a:off x="304798" y="326290"/>
            <a:ext cx="3771901" cy="6288024"/>
          </a:xfrm>
          <a:prstGeom prst="rect">
            <a:avLst/>
          </a:prstGeom>
        </p:spPr>
        <p:txBody>
          <a:bodyPr/>
          <a:lstStyle/>
          <a:p>
            <a:r>
              <a:rPr lang="en-US"/>
              <a:t>Click icon to add picture</a:t>
            </a:r>
            <a:endParaRPr lang="en-US" dirty="0"/>
          </a:p>
        </p:txBody>
      </p:sp>
      <p:sp>
        <p:nvSpPr>
          <p:cNvPr id="3" name="Slide Number Placeholder 2">
            <a:extLst>
              <a:ext uri="{FF2B5EF4-FFF2-40B4-BE49-F238E27FC236}">
                <a16:creationId xmlns:a16="http://schemas.microsoft.com/office/drawing/2014/main" id="{3EE4E928-22AC-E646-9A93-9536B51A18A8}"/>
              </a:ext>
            </a:extLst>
          </p:cNvPr>
          <p:cNvSpPr>
            <a:spLocks noGrp="1"/>
          </p:cNvSpPr>
          <p:nvPr>
            <p:ph type="sldNum" sz="quarter" idx="21"/>
          </p:nvPr>
        </p:nvSpPr>
        <p:spPr/>
        <p:txBody>
          <a:bodyPr/>
          <a:lstStyle/>
          <a:p>
            <a:fld id="{6FBDDA51-4CB2-4BC1-8339-72EC117A3582}" type="slidenum">
              <a:rPr lang="en-US" smtClean="0"/>
              <a:pPr/>
              <a:t>‹#›</a:t>
            </a:fld>
            <a:endParaRPr lang="en-US" dirty="0"/>
          </a:p>
        </p:txBody>
      </p:sp>
      <p:sp>
        <p:nvSpPr>
          <p:cNvPr id="4" name="Title 3">
            <a:extLst>
              <a:ext uri="{FF2B5EF4-FFF2-40B4-BE49-F238E27FC236}">
                <a16:creationId xmlns:a16="http://schemas.microsoft.com/office/drawing/2014/main" id="{86D26431-53A9-9E40-B4C0-653D2755497A}"/>
              </a:ext>
            </a:extLst>
          </p:cNvPr>
          <p:cNvSpPr>
            <a:spLocks noGrp="1"/>
          </p:cNvSpPr>
          <p:nvPr>
            <p:ph type="title" hasCustomPrompt="1"/>
          </p:nvPr>
        </p:nvSpPr>
        <p:spPr>
          <a:xfrm>
            <a:off x="4572000" y="1248686"/>
            <a:ext cx="7010400" cy="1059538"/>
          </a:xfrm>
        </p:spPr>
        <p:txBody>
          <a:bodyPr/>
          <a:lstStyle>
            <a:lvl1pPr>
              <a:defRPr/>
            </a:lvl1pPr>
          </a:lstStyle>
          <a:p>
            <a:r>
              <a:rPr lang="en-US" dirty="0"/>
              <a:t>SUMMARY OF WHAT’S TO COME</a:t>
            </a:r>
          </a:p>
        </p:txBody>
      </p:sp>
      <p:sp>
        <p:nvSpPr>
          <p:cNvPr id="20" name="Text Placeholder 5">
            <a:extLst>
              <a:ext uri="{FF2B5EF4-FFF2-40B4-BE49-F238E27FC236}">
                <a16:creationId xmlns:a16="http://schemas.microsoft.com/office/drawing/2014/main" id="{AE1DCDAA-07AF-174A-B1CB-DF29A38BE49A}"/>
              </a:ext>
            </a:extLst>
          </p:cNvPr>
          <p:cNvSpPr>
            <a:spLocks noGrp="1"/>
          </p:cNvSpPr>
          <p:nvPr>
            <p:ph type="body" sz="quarter" idx="22" hasCustomPrompt="1"/>
          </p:nvPr>
        </p:nvSpPr>
        <p:spPr>
          <a:xfrm>
            <a:off x="4572000" y="2590800"/>
            <a:ext cx="6819900" cy="3218564"/>
          </a:xfrm>
          <a:prstGeom prst="rect">
            <a:avLst/>
          </a:prstGeom>
        </p:spPr>
        <p:txBody>
          <a:bodyPr>
            <a:noAutofit/>
          </a:bodyPr>
          <a:lstStyle>
            <a:lvl1pPr marL="457200" marR="0" indent="-457200" algn="l" defTabSz="914400" rtl="0" eaLnBrk="1" fontAlgn="auto" latinLnBrk="0" hangingPunct="1">
              <a:lnSpc>
                <a:spcPct val="100000"/>
              </a:lnSpc>
              <a:spcBef>
                <a:spcPts val="1000"/>
              </a:spcBef>
              <a:spcAft>
                <a:spcPts val="0"/>
              </a:spcAft>
              <a:buClrTx/>
              <a:buSzTx/>
              <a:buFontTx/>
              <a:buBlip>
                <a:blip r:embed="rId3"/>
              </a:buBlip>
              <a:tabLst/>
              <a:defRPr sz="1800" b="0" i="0">
                <a:latin typeface="Montserrat Light" pitchFamily="2" charset="77"/>
              </a:defRPr>
            </a:lvl1pPr>
            <a:lvl2pPr marL="457200" marR="0" indent="0" algn="l" defTabSz="914400" rtl="0" eaLnBrk="1" fontAlgn="auto" latinLnBrk="0" hangingPunct="1">
              <a:lnSpc>
                <a:spcPct val="100000"/>
              </a:lnSpc>
              <a:spcBef>
                <a:spcPts val="500"/>
              </a:spcBef>
              <a:spcAft>
                <a:spcPts val="0"/>
              </a:spcAft>
              <a:buClrTx/>
              <a:buSzPct val="70000"/>
              <a:buFontTx/>
              <a:buNone/>
              <a:tabLst/>
              <a:defRPr sz="1400"/>
            </a:lvl2pPr>
            <a:lvl3pPr marL="1200150" indent="-285750">
              <a:buFontTx/>
              <a:buBlip>
                <a:blip r:embed="rId4"/>
              </a:buBlip>
              <a:defRPr/>
            </a:lvl3pPr>
            <a:lvl4pPr marL="1657350" indent="-285750">
              <a:buFontTx/>
              <a:buBlip>
                <a:blip r:embed="rId5"/>
              </a:buBlip>
              <a:defRPr sz="1400"/>
            </a:lvl4pPr>
          </a:lstStyle>
          <a:p>
            <a:pPr lvl="0"/>
            <a:r>
              <a:rPr lang="en-US" dirty="0"/>
              <a:t>Enter text here…</a:t>
            </a:r>
          </a:p>
          <a:p>
            <a:pPr marL="742950" marR="0" lvl="1" indent="-285750" algn="l" defTabSz="914400" rtl="0" eaLnBrk="1" fontAlgn="auto" latinLnBrk="0" hangingPunct="1">
              <a:lnSpc>
                <a:spcPct val="100000"/>
              </a:lnSpc>
              <a:spcBef>
                <a:spcPts val="500"/>
              </a:spcBef>
              <a:spcAft>
                <a:spcPts val="0"/>
              </a:spcAft>
              <a:buClrTx/>
              <a:buSzPct val="70000"/>
              <a:buFontTx/>
              <a:buBlip>
                <a:blip r:embed="rId6"/>
              </a:buBlip>
              <a:tabLst/>
              <a:defRPr/>
            </a:pPr>
            <a:r>
              <a:rPr lang="en-US" dirty="0"/>
              <a:t>Enter text here…</a:t>
            </a:r>
          </a:p>
          <a:p>
            <a:pPr marL="742950" marR="0" lvl="1" indent="-285750" algn="l" defTabSz="914400" rtl="0" eaLnBrk="1" fontAlgn="auto" latinLnBrk="0" hangingPunct="1">
              <a:lnSpc>
                <a:spcPct val="100000"/>
              </a:lnSpc>
              <a:spcBef>
                <a:spcPts val="500"/>
              </a:spcBef>
              <a:spcAft>
                <a:spcPts val="0"/>
              </a:spcAft>
              <a:buClrTx/>
              <a:buSzPct val="70000"/>
              <a:buFontTx/>
              <a:buBlip>
                <a:blip r:embed="rId6"/>
              </a:buBlip>
              <a:tabLst/>
              <a:defRPr/>
            </a:pPr>
            <a:r>
              <a:rPr lang="en-US" dirty="0"/>
              <a:t>Enter text here…</a:t>
            </a:r>
          </a:p>
          <a:p>
            <a:pPr marL="742950" marR="0" lvl="1" indent="-285750" algn="l" defTabSz="914400" rtl="0" eaLnBrk="1" fontAlgn="auto" latinLnBrk="0" hangingPunct="1">
              <a:lnSpc>
                <a:spcPct val="100000"/>
              </a:lnSpc>
              <a:spcBef>
                <a:spcPts val="500"/>
              </a:spcBef>
              <a:spcAft>
                <a:spcPts val="0"/>
              </a:spcAft>
              <a:buClrTx/>
              <a:buSzPct val="70000"/>
              <a:buFontTx/>
              <a:buBlip>
                <a:blip r:embed="rId6"/>
              </a:buBlip>
              <a:tabLst/>
              <a:defRPr/>
            </a:pPr>
            <a:r>
              <a:rPr lang="en-US" dirty="0"/>
              <a:t>Enter text here…</a:t>
            </a:r>
          </a:p>
          <a:p>
            <a:pPr lvl="0"/>
            <a:r>
              <a:rPr lang="en-US" dirty="0"/>
              <a:t>Enter text here…</a:t>
            </a:r>
          </a:p>
          <a:p>
            <a:pPr lvl="0"/>
            <a:r>
              <a:rPr lang="en-US" dirty="0"/>
              <a:t>Enter text here…</a:t>
            </a:r>
          </a:p>
        </p:txBody>
      </p:sp>
      <p:pic>
        <p:nvPicPr>
          <p:cNvPr id="14" name="Picture 13">
            <a:extLst>
              <a:ext uri="{FF2B5EF4-FFF2-40B4-BE49-F238E27FC236}">
                <a16:creationId xmlns:a16="http://schemas.microsoft.com/office/drawing/2014/main" id="{636578B6-2357-4978-A5EC-729448B76C2C}"/>
              </a:ext>
            </a:extLst>
          </p:cNvPr>
          <p:cNvPicPr>
            <a:picLocks noChangeAspect="1"/>
          </p:cNvPicPr>
          <p:nvPr userDrawn="1"/>
        </p:nvPicPr>
        <p:blipFill>
          <a:blip r:embed="rId7"/>
          <a:stretch>
            <a:fillRect/>
          </a:stretch>
        </p:blipFill>
        <p:spPr>
          <a:xfrm>
            <a:off x="10146613" y="6012442"/>
            <a:ext cx="842939" cy="362108"/>
          </a:xfrm>
          <a:prstGeom prst="rect">
            <a:avLst/>
          </a:prstGeom>
        </p:spPr>
      </p:pic>
    </p:spTree>
    <p:extLst>
      <p:ext uri="{BB962C8B-B14F-4D97-AF65-F5344CB8AC3E}">
        <p14:creationId xmlns:p14="http://schemas.microsoft.com/office/powerpoint/2010/main" val="12241918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with Patter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043E7B-DEB9-E542-8EA8-1EE65E103767}"/>
              </a:ext>
            </a:extLst>
          </p:cNvPr>
          <p:cNvSpPr/>
          <p:nvPr userDrawn="1"/>
        </p:nvSpPr>
        <p:spPr>
          <a:xfrm>
            <a:off x="-1" y="-16670"/>
            <a:ext cx="7529945" cy="6884195"/>
          </a:xfrm>
          <a:prstGeom prst="rect">
            <a:avLst/>
          </a:prstGeom>
          <a:solidFill>
            <a:srgbClr val="A7A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55C102-B5C2-BE4F-AB4A-B13BB045B40C}"/>
              </a:ext>
            </a:extLst>
          </p:cNvPr>
          <p:cNvSpPr/>
          <p:nvPr userDrawn="1"/>
        </p:nvSpPr>
        <p:spPr>
          <a:xfrm>
            <a:off x="4076700" y="-26195"/>
            <a:ext cx="8144652" cy="6884195"/>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8" name="Picture 17">
            <a:extLst>
              <a:ext uri="{FF2B5EF4-FFF2-40B4-BE49-F238E27FC236}">
                <a16:creationId xmlns:a16="http://schemas.microsoft.com/office/drawing/2014/main" id="{DC8E528F-D5CE-A246-92FA-57764C82CFA7}"/>
              </a:ext>
            </a:extLst>
          </p:cNvPr>
          <p:cNvPicPr>
            <a:picLocks noChangeAspect="1"/>
          </p:cNvPicPr>
          <p:nvPr userDrawn="1"/>
        </p:nvPicPr>
        <p:blipFill rotWithShape="1">
          <a:blip r:embed="rId2">
            <a:alphaModFix amt="13000"/>
          </a:blip>
          <a:srcRect l="33744"/>
          <a:stretch/>
        </p:blipFill>
        <p:spPr>
          <a:xfrm>
            <a:off x="4084108" y="9526"/>
            <a:ext cx="8107892" cy="6857999"/>
          </a:xfrm>
          <a:prstGeom prst="rect">
            <a:avLst/>
          </a:prstGeom>
        </p:spPr>
      </p:pic>
      <p:sp>
        <p:nvSpPr>
          <p:cNvPr id="14" name="Title Placeholder 1">
            <a:extLst>
              <a:ext uri="{FF2B5EF4-FFF2-40B4-BE49-F238E27FC236}">
                <a16:creationId xmlns:a16="http://schemas.microsoft.com/office/drawing/2014/main" id="{DD89B865-9D7D-4544-A7C3-AEEEB7E346F3}"/>
              </a:ext>
            </a:extLst>
          </p:cNvPr>
          <p:cNvSpPr>
            <a:spLocks noGrp="1"/>
          </p:cNvSpPr>
          <p:nvPr>
            <p:ph type="title" hasCustomPrompt="1"/>
          </p:nvPr>
        </p:nvSpPr>
        <p:spPr>
          <a:xfrm>
            <a:off x="4572000" y="2785747"/>
            <a:ext cx="6217920" cy="1135096"/>
          </a:xfrm>
          <a:prstGeom prst="rect">
            <a:avLst/>
          </a:prstGeom>
        </p:spPr>
        <p:txBody>
          <a:bodyPr vert="horz" lIns="91440" tIns="45720" rIns="91440" bIns="45720" rtlCol="0" anchor="ctr">
            <a:noAutofit/>
          </a:bodyPr>
          <a:lstStyle>
            <a:lvl1pPr>
              <a:defRPr sz="8000" b="0" i="0">
                <a:solidFill>
                  <a:schemeClr val="bg1"/>
                </a:solidFill>
                <a:latin typeface="TitlingGothicFB Comp Standard" panose="02000506030000020004" pitchFamily="2" charset="77"/>
              </a:defRPr>
            </a:lvl1pPr>
          </a:lstStyle>
          <a:p>
            <a:r>
              <a:rPr lang="en-US" dirty="0"/>
              <a:t>THIS IS A DOUBLE HEADLINE </a:t>
            </a:r>
          </a:p>
        </p:txBody>
      </p:sp>
      <p:sp>
        <p:nvSpPr>
          <p:cNvPr id="24" name="Rectangle 23">
            <a:extLst>
              <a:ext uri="{FF2B5EF4-FFF2-40B4-BE49-F238E27FC236}">
                <a16:creationId xmlns:a16="http://schemas.microsoft.com/office/drawing/2014/main" id="{5056DAF3-771B-F44A-B4DB-77A25A83FA77}"/>
              </a:ext>
            </a:extLst>
          </p:cNvPr>
          <p:cNvSpPr/>
          <p:nvPr userDrawn="1"/>
        </p:nvSpPr>
        <p:spPr>
          <a:xfrm>
            <a:off x="8558599" y="329998"/>
            <a:ext cx="3692104" cy="7506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descr="Business unit">
            <a:extLst>
              <a:ext uri="{FF2B5EF4-FFF2-40B4-BE49-F238E27FC236}">
                <a16:creationId xmlns:a16="http://schemas.microsoft.com/office/drawing/2014/main" id="{6E452C31-7D2A-5546-A938-D678F258C067}"/>
              </a:ext>
            </a:extLst>
          </p:cNvPr>
          <p:cNvSpPr>
            <a:spLocks noGrp="1"/>
          </p:cNvSpPr>
          <p:nvPr>
            <p:ph type="body" sz="quarter" idx="13" hasCustomPrompt="1"/>
          </p:nvPr>
        </p:nvSpPr>
        <p:spPr>
          <a:xfrm>
            <a:off x="8911452" y="721224"/>
            <a:ext cx="3339250" cy="365662"/>
          </a:xfrm>
          <a:prstGeom prst="rect">
            <a:avLst/>
          </a:prstGeom>
          <a:ln>
            <a:noFill/>
          </a:ln>
        </p:spPr>
        <p:txBody>
          <a:bodyPr>
            <a:normAutofit/>
          </a:bodyPr>
          <a:lstStyle>
            <a:lvl1pPr marL="0" indent="0">
              <a:buNone/>
              <a:defRPr sz="1500" b="1" i="0">
                <a:solidFill>
                  <a:srgbClr val="FF5F00"/>
                </a:solidFill>
                <a:latin typeface="Montserrat" pitchFamily="2" charset="77"/>
              </a:defRPr>
            </a:lvl1pPr>
          </a:lstStyle>
          <a:p>
            <a:pPr lvl="0"/>
            <a:r>
              <a:rPr lang="en-US" dirty="0"/>
              <a:t>SUB-TITLE</a:t>
            </a:r>
          </a:p>
        </p:txBody>
      </p:sp>
      <p:sp>
        <p:nvSpPr>
          <p:cNvPr id="16" name="Text Placeholder 4" descr="Business unit">
            <a:extLst>
              <a:ext uri="{FF2B5EF4-FFF2-40B4-BE49-F238E27FC236}">
                <a16:creationId xmlns:a16="http://schemas.microsoft.com/office/drawing/2014/main" id="{07834E11-2F28-8A46-BDA4-337EEA1B8236}"/>
              </a:ext>
            </a:extLst>
          </p:cNvPr>
          <p:cNvSpPr>
            <a:spLocks noGrp="1"/>
          </p:cNvSpPr>
          <p:nvPr>
            <p:ph type="body" sz="quarter" idx="16" hasCustomPrompt="1"/>
          </p:nvPr>
        </p:nvSpPr>
        <p:spPr>
          <a:xfrm>
            <a:off x="8911452" y="476463"/>
            <a:ext cx="3339250" cy="365662"/>
          </a:xfrm>
          <a:prstGeom prst="rect">
            <a:avLst/>
          </a:prstGeom>
          <a:ln>
            <a:noFill/>
          </a:ln>
        </p:spPr>
        <p:txBody>
          <a:bodyPr>
            <a:normAutofit/>
          </a:bodyPr>
          <a:lstStyle>
            <a:lvl1pPr marL="0" indent="0">
              <a:buNone/>
              <a:defRPr sz="1200" b="0" i="0">
                <a:solidFill>
                  <a:srgbClr val="FF5F00"/>
                </a:solidFill>
                <a:latin typeface="Montserrat Light" pitchFamily="2" charset="77"/>
              </a:defRPr>
            </a:lvl1pPr>
          </a:lstStyle>
          <a:p>
            <a:pPr lvl="0"/>
            <a:fld id="{948FDA7D-18DD-C64B-8F67-7821B87DA293}" type="datetime4">
              <a:rPr lang="en-US" smtClean="0"/>
              <a:t>May 24, 2019</a:t>
            </a:fld>
            <a:endParaRPr lang="en-US" dirty="0"/>
          </a:p>
        </p:txBody>
      </p:sp>
      <p:sp>
        <p:nvSpPr>
          <p:cNvPr id="5" name="Text Placeholder 4">
            <a:extLst>
              <a:ext uri="{FF2B5EF4-FFF2-40B4-BE49-F238E27FC236}">
                <a16:creationId xmlns:a16="http://schemas.microsoft.com/office/drawing/2014/main" id="{AF423FA6-E4EC-A145-A0D9-BEBDF7F48E86}"/>
              </a:ext>
            </a:extLst>
          </p:cNvPr>
          <p:cNvSpPr>
            <a:spLocks noGrp="1"/>
          </p:cNvSpPr>
          <p:nvPr>
            <p:ph type="body" sz="quarter" idx="20" hasCustomPrompt="1"/>
          </p:nvPr>
        </p:nvSpPr>
        <p:spPr>
          <a:xfrm>
            <a:off x="4572000" y="4188390"/>
            <a:ext cx="6217920" cy="1645909"/>
          </a:xfrm>
          <a:prstGeom prst="rect">
            <a:avLst/>
          </a:prstGeom>
        </p:spPr>
        <p:txBody>
          <a:bodyPr>
            <a:noAutofit/>
          </a:bodyPr>
          <a:lstStyle>
            <a:lvl1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sz="2000">
                <a:solidFill>
                  <a:schemeClr val="bg1"/>
                </a:solidFill>
              </a:defRPr>
            </a:lvl1pPr>
            <a:lvl2pPr>
              <a:defRPr sz="2000"/>
            </a:lvl2pPr>
            <a:lvl3pPr>
              <a:defRPr sz="2000"/>
            </a:lvl3pPr>
            <a:lvl4pPr>
              <a:defRPr sz="2000"/>
            </a:lvl4pPr>
            <a:lvl5pPr>
              <a:defRPr sz="2000"/>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2000" dirty="0">
                <a:solidFill>
                  <a:schemeClr val="bg1"/>
                </a:solidFill>
                <a:latin typeface="Montserrat" pitchFamily="2" charset="77"/>
                <a:cs typeface="Arial" panose="020B0604020202020204" pitchFamily="34" charset="0"/>
              </a:rPr>
              <a:t>This is a sub-head</a:t>
            </a:r>
          </a:p>
        </p:txBody>
      </p:sp>
      <p:sp>
        <p:nvSpPr>
          <p:cNvPr id="4" name="Picture Placeholder 3">
            <a:extLst>
              <a:ext uri="{FF2B5EF4-FFF2-40B4-BE49-F238E27FC236}">
                <a16:creationId xmlns:a16="http://schemas.microsoft.com/office/drawing/2014/main" id="{4DC5C6FC-50A1-4397-9F94-7297F700A0EB}"/>
              </a:ext>
            </a:extLst>
          </p:cNvPr>
          <p:cNvSpPr>
            <a:spLocks noGrp="1"/>
          </p:cNvSpPr>
          <p:nvPr>
            <p:ph type="pic" sz="quarter" idx="21"/>
          </p:nvPr>
        </p:nvSpPr>
        <p:spPr>
          <a:xfrm>
            <a:off x="306409" y="304800"/>
            <a:ext cx="3751263" cy="6248400"/>
          </a:xfrm>
        </p:spPr>
        <p:txBody>
          <a:bodyPr/>
          <a:lstStyle>
            <a:lvl1pPr>
              <a:defRPr/>
            </a:lvl1pPr>
          </a:lstStyle>
          <a:p>
            <a:r>
              <a:rPr lang="en-US"/>
              <a:t>Click icon to add picture</a:t>
            </a:r>
            <a:endParaRPr lang="en-US" dirty="0"/>
          </a:p>
        </p:txBody>
      </p:sp>
      <p:pic>
        <p:nvPicPr>
          <p:cNvPr id="17" name="Picture 16">
            <a:extLst>
              <a:ext uri="{FF2B5EF4-FFF2-40B4-BE49-F238E27FC236}">
                <a16:creationId xmlns:a16="http://schemas.microsoft.com/office/drawing/2014/main" id="{A2704EC1-0C4A-4EAF-9567-A9182BE590E4}"/>
              </a:ext>
            </a:extLst>
          </p:cNvPr>
          <p:cNvPicPr>
            <a:picLocks noChangeAspect="1"/>
          </p:cNvPicPr>
          <p:nvPr userDrawn="1"/>
        </p:nvPicPr>
        <p:blipFill>
          <a:blip r:embed="rId3"/>
          <a:stretch>
            <a:fillRect/>
          </a:stretch>
        </p:blipFill>
        <p:spPr>
          <a:xfrm>
            <a:off x="9436153" y="5852160"/>
            <a:ext cx="1652054" cy="675841"/>
          </a:xfrm>
          <a:prstGeom prst="rect">
            <a:avLst/>
          </a:prstGeom>
        </p:spPr>
      </p:pic>
      <p:sp>
        <p:nvSpPr>
          <p:cNvPr id="12" name="Slide Number Placeholder 6">
            <a:extLst>
              <a:ext uri="{FF2B5EF4-FFF2-40B4-BE49-F238E27FC236}">
                <a16:creationId xmlns:a16="http://schemas.microsoft.com/office/drawing/2014/main" id="{5775A9D2-0ECF-2842-B43E-9984AD625162}"/>
              </a:ext>
            </a:extLst>
          </p:cNvPr>
          <p:cNvSpPr>
            <a:spLocks noGrp="1"/>
          </p:cNvSpPr>
          <p:nvPr>
            <p:ph type="sldNum" sz="quarter" idx="18"/>
          </p:nvPr>
        </p:nvSpPr>
        <p:spPr>
          <a:xfrm>
            <a:off x="11088207" y="6054275"/>
            <a:ext cx="553697" cy="378276"/>
          </a:xfrm>
        </p:spPr>
        <p:txBody>
          <a:bodyPr/>
          <a:lstStyle/>
          <a:p>
            <a:fld id="{6FBDDA51-4CB2-4BC1-8339-72EC117A3582}" type="slidenum">
              <a:rPr lang="en-US" smtClean="0"/>
              <a:pPr/>
              <a:t>‹#›</a:t>
            </a:fld>
            <a:endParaRPr lang="en-US" dirty="0"/>
          </a:p>
        </p:txBody>
      </p:sp>
    </p:spTree>
    <p:extLst>
      <p:ext uri="{BB962C8B-B14F-4D97-AF65-F5344CB8AC3E}">
        <p14:creationId xmlns:p14="http://schemas.microsoft.com/office/powerpoint/2010/main" val="60185003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with Patter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043E7B-DEB9-E542-8EA8-1EE65E103767}"/>
              </a:ext>
            </a:extLst>
          </p:cNvPr>
          <p:cNvSpPr/>
          <p:nvPr userDrawn="1"/>
        </p:nvSpPr>
        <p:spPr>
          <a:xfrm>
            <a:off x="-1" y="-16670"/>
            <a:ext cx="7529945" cy="6884195"/>
          </a:xfrm>
          <a:prstGeom prst="rect">
            <a:avLst/>
          </a:prstGeom>
          <a:solidFill>
            <a:srgbClr val="A7A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55C102-B5C2-BE4F-AB4A-B13BB045B40C}"/>
              </a:ext>
            </a:extLst>
          </p:cNvPr>
          <p:cNvSpPr/>
          <p:nvPr userDrawn="1"/>
        </p:nvSpPr>
        <p:spPr>
          <a:xfrm>
            <a:off x="-54433" y="-16670"/>
            <a:ext cx="12300865" cy="709589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8" name="Picture 17">
            <a:extLst>
              <a:ext uri="{FF2B5EF4-FFF2-40B4-BE49-F238E27FC236}">
                <a16:creationId xmlns:a16="http://schemas.microsoft.com/office/drawing/2014/main" id="{DC8E528F-D5CE-A246-92FA-57764C82CFA7}"/>
              </a:ext>
            </a:extLst>
          </p:cNvPr>
          <p:cNvPicPr>
            <a:picLocks noChangeAspect="1"/>
          </p:cNvPicPr>
          <p:nvPr userDrawn="1"/>
        </p:nvPicPr>
        <p:blipFill rotWithShape="1">
          <a:blip r:embed="rId2">
            <a:alphaModFix amt="13000"/>
          </a:blip>
          <a:srcRect l="33744"/>
          <a:stretch/>
        </p:blipFill>
        <p:spPr>
          <a:xfrm>
            <a:off x="-432920" y="-2093439"/>
            <a:ext cx="13057840" cy="11044878"/>
          </a:xfrm>
          <a:prstGeom prst="rect">
            <a:avLst/>
          </a:prstGeom>
        </p:spPr>
      </p:pic>
      <p:sp>
        <p:nvSpPr>
          <p:cNvPr id="14" name="Title Placeholder 1">
            <a:extLst>
              <a:ext uri="{FF2B5EF4-FFF2-40B4-BE49-F238E27FC236}">
                <a16:creationId xmlns:a16="http://schemas.microsoft.com/office/drawing/2014/main" id="{DD89B865-9D7D-4544-A7C3-AEEEB7E346F3}"/>
              </a:ext>
            </a:extLst>
          </p:cNvPr>
          <p:cNvSpPr>
            <a:spLocks noGrp="1"/>
          </p:cNvSpPr>
          <p:nvPr>
            <p:ph type="title" hasCustomPrompt="1"/>
          </p:nvPr>
        </p:nvSpPr>
        <p:spPr>
          <a:xfrm>
            <a:off x="1391536" y="2785747"/>
            <a:ext cx="6217920" cy="1135096"/>
          </a:xfrm>
          <a:prstGeom prst="rect">
            <a:avLst/>
          </a:prstGeom>
        </p:spPr>
        <p:txBody>
          <a:bodyPr vert="horz" lIns="91440" tIns="45720" rIns="91440" bIns="45720" rtlCol="0" anchor="ctr">
            <a:noAutofit/>
          </a:bodyPr>
          <a:lstStyle>
            <a:lvl1pPr>
              <a:defRPr sz="8000" b="0" i="0">
                <a:solidFill>
                  <a:schemeClr val="bg1"/>
                </a:solidFill>
                <a:latin typeface="TitlingGothicFB Comp Standard" panose="02000506030000020004" pitchFamily="2" charset="77"/>
              </a:defRPr>
            </a:lvl1pPr>
          </a:lstStyle>
          <a:p>
            <a:r>
              <a:rPr lang="en-US" dirty="0"/>
              <a:t>COVER SLIDE</a:t>
            </a:r>
          </a:p>
        </p:txBody>
      </p:sp>
      <p:pic>
        <p:nvPicPr>
          <p:cNvPr id="17" name="Picture 16">
            <a:extLst>
              <a:ext uri="{FF2B5EF4-FFF2-40B4-BE49-F238E27FC236}">
                <a16:creationId xmlns:a16="http://schemas.microsoft.com/office/drawing/2014/main" id="{A2704EC1-0C4A-4EAF-9567-A9182BE590E4}"/>
              </a:ext>
            </a:extLst>
          </p:cNvPr>
          <p:cNvPicPr>
            <a:picLocks noChangeAspect="1"/>
          </p:cNvPicPr>
          <p:nvPr userDrawn="1"/>
        </p:nvPicPr>
        <p:blipFill>
          <a:blip r:embed="rId3"/>
          <a:stretch>
            <a:fillRect/>
          </a:stretch>
        </p:blipFill>
        <p:spPr>
          <a:xfrm>
            <a:off x="9436153" y="5852160"/>
            <a:ext cx="1652054" cy="675841"/>
          </a:xfrm>
          <a:prstGeom prst="rect">
            <a:avLst/>
          </a:prstGeom>
        </p:spPr>
      </p:pic>
      <p:sp>
        <p:nvSpPr>
          <p:cNvPr id="12" name="Slide Number Placeholder 6">
            <a:extLst>
              <a:ext uri="{FF2B5EF4-FFF2-40B4-BE49-F238E27FC236}">
                <a16:creationId xmlns:a16="http://schemas.microsoft.com/office/drawing/2014/main" id="{F5B4F92F-2FFB-0A49-A485-DF0C37BA4285}"/>
              </a:ext>
            </a:extLst>
          </p:cNvPr>
          <p:cNvSpPr>
            <a:spLocks noGrp="1"/>
          </p:cNvSpPr>
          <p:nvPr>
            <p:ph type="sldNum" sz="quarter" idx="18"/>
          </p:nvPr>
        </p:nvSpPr>
        <p:spPr>
          <a:xfrm>
            <a:off x="11088207" y="6054275"/>
            <a:ext cx="553697" cy="378276"/>
          </a:xfrm>
        </p:spPr>
        <p:txBody>
          <a:bodyPr/>
          <a:lstStyle/>
          <a:p>
            <a:fld id="{6FBDDA51-4CB2-4BC1-8339-72EC117A3582}" type="slidenum">
              <a:rPr lang="en-US" smtClean="0"/>
              <a:pPr/>
              <a:t>‹#›</a:t>
            </a:fld>
            <a:endParaRPr lang="en-US" dirty="0"/>
          </a:p>
        </p:txBody>
      </p:sp>
      <p:sp>
        <p:nvSpPr>
          <p:cNvPr id="8" name="Rectangle 7">
            <a:extLst>
              <a:ext uri="{FF2B5EF4-FFF2-40B4-BE49-F238E27FC236}">
                <a16:creationId xmlns:a16="http://schemas.microsoft.com/office/drawing/2014/main" id="{9B963072-9281-574A-BD44-46296909E2DC}"/>
              </a:ext>
            </a:extLst>
          </p:cNvPr>
          <p:cNvSpPr/>
          <p:nvPr userDrawn="1"/>
        </p:nvSpPr>
        <p:spPr>
          <a:xfrm>
            <a:off x="8753250" y="329998"/>
            <a:ext cx="3692104" cy="7506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F31BFC49-0014-DF48-AE56-1A7C77F300A5}"/>
              </a:ext>
            </a:extLst>
          </p:cNvPr>
          <p:cNvSpPr>
            <a:spLocks noGrp="1"/>
          </p:cNvSpPr>
          <p:nvPr>
            <p:ph type="body" sz="quarter" idx="20" hasCustomPrompt="1"/>
          </p:nvPr>
        </p:nvSpPr>
        <p:spPr>
          <a:xfrm>
            <a:off x="1391536" y="4463827"/>
            <a:ext cx="6242685" cy="786244"/>
          </a:xfrm>
          <a:prstGeom prst="rect">
            <a:avLst/>
          </a:prstGeom>
        </p:spPr>
        <p:txBody>
          <a:bodyPr>
            <a:noAutofit/>
          </a:bodyPr>
          <a:lstStyle>
            <a:lvl1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sz="2000">
                <a:solidFill>
                  <a:schemeClr val="bg1"/>
                </a:solidFill>
              </a:defRPr>
            </a:lvl1pPr>
            <a:lvl2pPr>
              <a:defRPr sz="2000"/>
            </a:lvl2pPr>
            <a:lvl3pPr>
              <a:defRPr sz="2000"/>
            </a:lvl3pPr>
            <a:lvl4pPr>
              <a:defRPr sz="2000"/>
            </a:lvl4pPr>
            <a:lvl5pPr>
              <a:defRPr sz="2000"/>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2000" dirty="0">
                <a:solidFill>
                  <a:schemeClr val="bg1"/>
                </a:solidFill>
                <a:latin typeface="Montserrat" pitchFamily="2" charset="77"/>
                <a:cs typeface="Arial" panose="020B0604020202020204" pitchFamily="34" charset="0"/>
              </a:rPr>
              <a:t>Enter sub-title text here </a:t>
            </a:r>
          </a:p>
        </p:txBody>
      </p:sp>
      <p:sp>
        <p:nvSpPr>
          <p:cNvPr id="13" name="Text Placeholder 4" descr="Business unit">
            <a:extLst>
              <a:ext uri="{FF2B5EF4-FFF2-40B4-BE49-F238E27FC236}">
                <a16:creationId xmlns:a16="http://schemas.microsoft.com/office/drawing/2014/main" id="{38419426-F3C2-6D44-A711-5CC4BC5A9BD4}"/>
              </a:ext>
            </a:extLst>
          </p:cNvPr>
          <p:cNvSpPr>
            <a:spLocks noGrp="1"/>
          </p:cNvSpPr>
          <p:nvPr>
            <p:ph type="body" sz="quarter" idx="21" hasCustomPrompt="1"/>
          </p:nvPr>
        </p:nvSpPr>
        <p:spPr>
          <a:xfrm>
            <a:off x="9106104" y="721224"/>
            <a:ext cx="3339250" cy="365662"/>
          </a:xfrm>
          <a:prstGeom prst="rect">
            <a:avLst/>
          </a:prstGeom>
          <a:ln>
            <a:noFill/>
          </a:ln>
        </p:spPr>
        <p:txBody>
          <a:bodyPr>
            <a:normAutofit/>
          </a:bodyPr>
          <a:lstStyle>
            <a:lvl1pPr marL="0" indent="0">
              <a:buNone/>
              <a:defRPr sz="1500" b="1" i="0">
                <a:solidFill>
                  <a:srgbClr val="FF5F00"/>
                </a:solidFill>
                <a:latin typeface="Montserrat" pitchFamily="2" charset="77"/>
              </a:defRPr>
            </a:lvl1pPr>
          </a:lstStyle>
          <a:p>
            <a:pPr lvl="0"/>
            <a:r>
              <a:rPr lang="en-US" dirty="0"/>
              <a:t>Sub-head</a:t>
            </a:r>
          </a:p>
        </p:txBody>
      </p:sp>
      <p:sp>
        <p:nvSpPr>
          <p:cNvPr id="15" name="Text Placeholder 4" descr="Business unit">
            <a:extLst>
              <a:ext uri="{FF2B5EF4-FFF2-40B4-BE49-F238E27FC236}">
                <a16:creationId xmlns:a16="http://schemas.microsoft.com/office/drawing/2014/main" id="{BA2F2178-1178-2D49-91D7-7260A0A58309}"/>
              </a:ext>
            </a:extLst>
          </p:cNvPr>
          <p:cNvSpPr>
            <a:spLocks noGrp="1"/>
          </p:cNvSpPr>
          <p:nvPr>
            <p:ph type="body" sz="quarter" idx="22" hasCustomPrompt="1"/>
          </p:nvPr>
        </p:nvSpPr>
        <p:spPr>
          <a:xfrm>
            <a:off x="9106104" y="476463"/>
            <a:ext cx="3339250" cy="365662"/>
          </a:xfrm>
          <a:prstGeom prst="rect">
            <a:avLst/>
          </a:prstGeom>
          <a:ln>
            <a:noFill/>
          </a:ln>
        </p:spPr>
        <p:txBody>
          <a:bodyPr>
            <a:normAutofit/>
          </a:bodyPr>
          <a:lstStyle>
            <a:lvl1pPr marL="0" indent="0">
              <a:buNone/>
              <a:defRPr sz="1200" b="0" i="0">
                <a:solidFill>
                  <a:srgbClr val="FF5F00"/>
                </a:solidFill>
                <a:latin typeface="Montserrat Light" pitchFamily="2" charset="77"/>
              </a:defRPr>
            </a:lvl1pPr>
          </a:lstStyle>
          <a:p>
            <a:pPr lvl="0"/>
            <a:fld id="{B608CE4D-766B-3A4F-BF80-FB3BD8D37C99}" type="datetime4">
              <a:rPr lang="en-US" smtClean="0"/>
              <a:t>May 24, 2019</a:t>
            </a:fld>
            <a:endParaRPr lang="en-US" dirty="0"/>
          </a:p>
        </p:txBody>
      </p:sp>
    </p:spTree>
    <p:extLst>
      <p:ext uri="{BB962C8B-B14F-4D97-AF65-F5344CB8AC3E}">
        <p14:creationId xmlns:p14="http://schemas.microsoft.com/office/powerpoint/2010/main" val="367691701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ersion">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C863EF-592D-2345-ABC3-F6BBD431592F}"/>
              </a:ext>
            </a:extLst>
          </p:cNvPr>
          <p:cNvSpPr/>
          <p:nvPr userDrawn="1"/>
        </p:nvSpPr>
        <p:spPr>
          <a:xfrm>
            <a:off x="4057672" y="304800"/>
            <a:ext cx="7848578" cy="62484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3">
            <a:extLst>
              <a:ext uri="{FF2B5EF4-FFF2-40B4-BE49-F238E27FC236}">
                <a16:creationId xmlns:a16="http://schemas.microsoft.com/office/drawing/2014/main" id="{54828C2A-096A-B84E-ABF3-22DB0EC62956}"/>
              </a:ext>
            </a:extLst>
          </p:cNvPr>
          <p:cNvSpPr>
            <a:spLocks noGrp="1"/>
          </p:cNvSpPr>
          <p:nvPr>
            <p:ph type="pic" sz="quarter" idx="21"/>
          </p:nvPr>
        </p:nvSpPr>
        <p:spPr>
          <a:xfrm>
            <a:off x="306409" y="304800"/>
            <a:ext cx="11599841" cy="6248400"/>
          </a:xfrm>
        </p:spPr>
        <p:txBody>
          <a:bodyPr/>
          <a:lstStyle>
            <a:lvl1pPr>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6B4B3F20-D152-DC47-BD5B-18700F12F909}"/>
              </a:ext>
            </a:extLst>
          </p:cNvPr>
          <p:cNvSpPr>
            <a:spLocks noGrp="1"/>
          </p:cNvSpPr>
          <p:nvPr>
            <p:ph type="title" hasCustomPrompt="1"/>
          </p:nvPr>
        </p:nvSpPr>
        <p:spPr>
          <a:xfrm>
            <a:off x="4572000" y="2785747"/>
            <a:ext cx="6217920" cy="1135096"/>
          </a:xfrm>
          <a:prstGeom prst="rect">
            <a:avLst/>
          </a:prstGeom>
        </p:spPr>
        <p:txBody>
          <a:bodyPr vert="horz" lIns="91440" tIns="45720" rIns="91440" bIns="45720" rtlCol="0" anchor="ctr">
            <a:noAutofit/>
          </a:bodyPr>
          <a:lstStyle>
            <a:lvl1pPr>
              <a:defRPr sz="8000" b="0" i="0">
                <a:solidFill>
                  <a:schemeClr val="bg1"/>
                </a:solidFill>
                <a:latin typeface="TitlingGothicFB Comp Standard" panose="02000506030000020004" pitchFamily="2" charset="77"/>
              </a:defRPr>
            </a:lvl1pPr>
          </a:lstStyle>
          <a:p>
            <a:r>
              <a:rPr lang="en-US" dirty="0"/>
              <a:t>TRANSITION SLIDE</a:t>
            </a:r>
          </a:p>
        </p:txBody>
      </p:sp>
      <p:sp>
        <p:nvSpPr>
          <p:cNvPr id="6" name="Text Placeholder 4">
            <a:extLst>
              <a:ext uri="{FF2B5EF4-FFF2-40B4-BE49-F238E27FC236}">
                <a16:creationId xmlns:a16="http://schemas.microsoft.com/office/drawing/2014/main" id="{562D5F9F-4FFC-C643-BEF2-755BF65F8923}"/>
              </a:ext>
            </a:extLst>
          </p:cNvPr>
          <p:cNvSpPr>
            <a:spLocks noGrp="1"/>
          </p:cNvSpPr>
          <p:nvPr>
            <p:ph type="body" sz="quarter" idx="20" hasCustomPrompt="1"/>
          </p:nvPr>
        </p:nvSpPr>
        <p:spPr>
          <a:xfrm>
            <a:off x="4572000" y="4188390"/>
            <a:ext cx="6217920" cy="1645909"/>
          </a:xfrm>
          <a:prstGeom prst="rect">
            <a:avLst/>
          </a:prstGeom>
          <a:noFill/>
        </p:spPr>
        <p:txBody>
          <a:bodyPr>
            <a:noAutofit/>
          </a:bodyPr>
          <a:lstStyle>
            <a:lvl1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sz="2000">
                <a:solidFill>
                  <a:schemeClr val="bg2">
                    <a:lumMod val="75000"/>
                  </a:schemeClr>
                </a:solidFill>
              </a:defRPr>
            </a:lvl1pPr>
            <a:lvl2pPr>
              <a:defRPr sz="2000"/>
            </a:lvl2pPr>
            <a:lvl3pPr>
              <a:defRPr sz="2000"/>
            </a:lvl3pPr>
            <a:lvl4pPr>
              <a:defRPr sz="2000"/>
            </a:lvl4pPr>
            <a:lvl5pPr>
              <a:defRPr sz="2000"/>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2000" dirty="0">
                <a:solidFill>
                  <a:schemeClr val="bg1"/>
                </a:solidFill>
                <a:latin typeface="Montserrat" pitchFamily="2" charset="77"/>
                <a:cs typeface="Arial" panose="020B0604020202020204" pitchFamily="34" charset="0"/>
              </a:rPr>
              <a:t>This is a sub-head</a:t>
            </a:r>
          </a:p>
        </p:txBody>
      </p:sp>
    </p:spTree>
    <p:extLst>
      <p:ext uri="{BB962C8B-B14F-4D97-AF65-F5344CB8AC3E}">
        <p14:creationId xmlns:p14="http://schemas.microsoft.com/office/powerpoint/2010/main" val="37946124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Version">
    <p:bg>
      <p:bgPr>
        <a:solidFill>
          <a:schemeClr val="accent3"/>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B4B3F20-D152-DC47-BD5B-18700F12F909}"/>
              </a:ext>
            </a:extLst>
          </p:cNvPr>
          <p:cNvSpPr>
            <a:spLocks noGrp="1"/>
          </p:cNvSpPr>
          <p:nvPr>
            <p:ph type="title" hasCustomPrompt="1"/>
          </p:nvPr>
        </p:nvSpPr>
        <p:spPr>
          <a:xfrm>
            <a:off x="4572000" y="2785747"/>
            <a:ext cx="6217920" cy="1135096"/>
          </a:xfrm>
          <a:prstGeom prst="rect">
            <a:avLst/>
          </a:prstGeom>
        </p:spPr>
        <p:txBody>
          <a:bodyPr vert="horz" lIns="91440" tIns="45720" rIns="91440" bIns="45720" rtlCol="0" anchor="ctr">
            <a:noAutofit/>
          </a:bodyPr>
          <a:lstStyle>
            <a:lvl1pPr>
              <a:defRPr sz="8000" b="0" i="0">
                <a:solidFill>
                  <a:schemeClr val="accent1"/>
                </a:solidFill>
                <a:latin typeface="TitlingGothicFB Comp Standard" panose="02000506030000020004" pitchFamily="2" charset="77"/>
              </a:defRPr>
            </a:lvl1pPr>
          </a:lstStyle>
          <a:p>
            <a:r>
              <a:rPr lang="en-US" dirty="0"/>
              <a:t>TRANSITION SLIDE</a:t>
            </a:r>
          </a:p>
        </p:txBody>
      </p:sp>
    </p:spTree>
    <p:extLst>
      <p:ext uri="{BB962C8B-B14F-4D97-AF65-F5344CB8AC3E}">
        <p14:creationId xmlns:p14="http://schemas.microsoft.com/office/powerpoint/2010/main" val="16575560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C73EE9-4474-E04A-8E5E-7F96A2610235}"/>
              </a:ext>
            </a:extLst>
          </p:cNvPr>
          <p:cNvSpPr>
            <a:spLocks noGrp="1"/>
          </p:cNvSpPr>
          <p:nvPr>
            <p:ph type="sldNum" sz="quarter" idx="10"/>
          </p:nvPr>
        </p:nvSpPr>
        <p:spPr/>
        <p:txBody>
          <a:bodyPr/>
          <a:lstStyle/>
          <a:p>
            <a:fld id="{6FBDDA51-4CB2-4BC1-8339-72EC117A3582}" type="slidenum">
              <a:rPr lang="en-US" smtClean="0"/>
              <a:pPr/>
              <a:t>‹#›</a:t>
            </a:fld>
            <a:endParaRPr lang="en-US" dirty="0"/>
          </a:p>
        </p:txBody>
      </p:sp>
      <p:sp>
        <p:nvSpPr>
          <p:cNvPr id="4" name="Rectangle 3">
            <a:extLst>
              <a:ext uri="{FF2B5EF4-FFF2-40B4-BE49-F238E27FC236}">
                <a16:creationId xmlns:a16="http://schemas.microsoft.com/office/drawing/2014/main" id="{022B0D8F-ACDF-2A45-8557-C321C75441F2}"/>
              </a:ext>
            </a:extLst>
          </p:cNvPr>
          <p:cNvSpPr/>
          <p:nvPr userDrawn="1"/>
        </p:nvSpPr>
        <p:spPr>
          <a:xfrm>
            <a:off x="304800" y="304800"/>
            <a:ext cx="11582400" cy="6248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5" name="Picture 4">
            <a:extLst>
              <a:ext uri="{FF2B5EF4-FFF2-40B4-BE49-F238E27FC236}">
                <a16:creationId xmlns:a16="http://schemas.microsoft.com/office/drawing/2014/main" id="{B1694FE7-8F55-E844-A18A-DF6DD9FD77C2}"/>
              </a:ext>
            </a:extLst>
          </p:cNvPr>
          <p:cNvPicPr>
            <a:picLocks noChangeAspect="1"/>
          </p:cNvPicPr>
          <p:nvPr userDrawn="1"/>
        </p:nvPicPr>
        <p:blipFill>
          <a:blip r:embed="rId2"/>
          <a:stretch>
            <a:fillRect/>
          </a:stretch>
        </p:blipFill>
        <p:spPr>
          <a:xfrm>
            <a:off x="1036513" y="3590240"/>
            <a:ext cx="618783" cy="618783"/>
          </a:xfrm>
          <a:prstGeom prst="rect">
            <a:avLst/>
          </a:prstGeom>
        </p:spPr>
      </p:pic>
      <p:pic>
        <p:nvPicPr>
          <p:cNvPr id="6" name="Picture 5">
            <a:extLst>
              <a:ext uri="{FF2B5EF4-FFF2-40B4-BE49-F238E27FC236}">
                <a16:creationId xmlns:a16="http://schemas.microsoft.com/office/drawing/2014/main" id="{67E8F875-42A2-4B41-BBA5-6937988E167C}"/>
              </a:ext>
            </a:extLst>
          </p:cNvPr>
          <p:cNvPicPr>
            <a:picLocks noChangeAspect="1"/>
          </p:cNvPicPr>
          <p:nvPr userDrawn="1"/>
        </p:nvPicPr>
        <p:blipFill>
          <a:blip r:embed="rId3"/>
          <a:stretch>
            <a:fillRect/>
          </a:stretch>
        </p:blipFill>
        <p:spPr>
          <a:xfrm>
            <a:off x="1036513" y="5010507"/>
            <a:ext cx="533400" cy="469900"/>
          </a:xfrm>
          <a:prstGeom prst="rect">
            <a:avLst/>
          </a:prstGeom>
        </p:spPr>
      </p:pic>
      <p:pic>
        <p:nvPicPr>
          <p:cNvPr id="7" name="Picture 6">
            <a:extLst>
              <a:ext uri="{FF2B5EF4-FFF2-40B4-BE49-F238E27FC236}">
                <a16:creationId xmlns:a16="http://schemas.microsoft.com/office/drawing/2014/main" id="{25FA8F42-DCF4-4746-8D3E-7701BDCEA1D4}"/>
              </a:ext>
            </a:extLst>
          </p:cNvPr>
          <p:cNvPicPr>
            <a:picLocks noChangeAspect="1"/>
          </p:cNvPicPr>
          <p:nvPr userDrawn="1"/>
        </p:nvPicPr>
        <p:blipFill>
          <a:blip r:embed="rId4"/>
          <a:stretch>
            <a:fillRect/>
          </a:stretch>
        </p:blipFill>
        <p:spPr>
          <a:xfrm>
            <a:off x="1146541" y="2292258"/>
            <a:ext cx="332157" cy="704576"/>
          </a:xfrm>
          <a:prstGeom prst="rect">
            <a:avLst/>
          </a:prstGeom>
        </p:spPr>
      </p:pic>
      <p:pic>
        <p:nvPicPr>
          <p:cNvPr id="8" name="Picture 7">
            <a:extLst>
              <a:ext uri="{FF2B5EF4-FFF2-40B4-BE49-F238E27FC236}">
                <a16:creationId xmlns:a16="http://schemas.microsoft.com/office/drawing/2014/main" id="{1760EB4A-568E-E845-817D-D92A75053A0C}"/>
              </a:ext>
            </a:extLst>
          </p:cNvPr>
          <p:cNvPicPr>
            <a:picLocks noChangeAspect="1"/>
          </p:cNvPicPr>
          <p:nvPr userDrawn="1"/>
        </p:nvPicPr>
        <p:blipFill>
          <a:blip r:embed="rId2"/>
          <a:stretch>
            <a:fillRect/>
          </a:stretch>
        </p:blipFill>
        <p:spPr>
          <a:xfrm>
            <a:off x="1034868" y="3661476"/>
            <a:ext cx="506330" cy="506330"/>
          </a:xfrm>
          <a:prstGeom prst="rect">
            <a:avLst/>
          </a:prstGeom>
        </p:spPr>
      </p:pic>
      <p:pic>
        <p:nvPicPr>
          <p:cNvPr id="9" name="Picture 8">
            <a:extLst>
              <a:ext uri="{FF2B5EF4-FFF2-40B4-BE49-F238E27FC236}">
                <a16:creationId xmlns:a16="http://schemas.microsoft.com/office/drawing/2014/main" id="{BF0708F8-B1DA-1F49-8F81-A33D8F420E65}"/>
              </a:ext>
            </a:extLst>
          </p:cNvPr>
          <p:cNvPicPr>
            <a:picLocks noChangeAspect="1"/>
          </p:cNvPicPr>
          <p:nvPr userDrawn="1"/>
        </p:nvPicPr>
        <p:blipFill>
          <a:blip r:embed="rId3"/>
          <a:stretch>
            <a:fillRect/>
          </a:stretch>
        </p:blipFill>
        <p:spPr>
          <a:xfrm>
            <a:off x="6239062" y="5004875"/>
            <a:ext cx="436464" cy="384504"/>
          </a:xfrm>
          <a:prstGeom prst="rect">
            <a:avLst/>
          </a:prstGeom>
        </p:spPr>
      </p:pic>
      <p:sp>
        <p:nvSpPr>
          <p:cNvPr id="10" name="Slide Number Placeholder 6">
            <a:extLst>
              <a:ext uri="{FF2B5EF4-FFF2-40B4-BE49-F238E27FC236}">
                <a16:creationId xmlns:a16="http://schemas.microsoft.com/office/drawing/2014/main" id="{38E137D9-DC91-B14E-8FB0-0EB1ABD86959}"/>
              </a:ext>
            </a:extLst>
          </p:cNvPr>
          <p:cNvSpPr txBox="1">
            <a:spLocks/>
          </p:cNvSpPr>
          <p:nvPr userDrawn="1"/>
        </p:nvSpPr>
        <p:spPr>
          <a:xfrm>
            <a:off x="11171134" y="6023795"/>
            <a:ext cx="553697" cy="378276"/>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rgbClr val="FF5F00"/>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FBDDA51-4CB2-4BC1-8339-72EC117A3582}" type="slidenum">
              <a:rPr lang="en-US" smtClean="0"/>
              <a:pPr/>
              <a:t>‹#›</a:t>
            </a:fld>
            <a:endParaRPr lang="en-US" dirty="0"/>
          </a:p>
        </p:txBody>
      </p:sp>
      <p:pic>
        <p:nvPicPr>
          <p:cNvPr id="11" name="Picture 10">
            <a:extLst>
              <a:ext uri="{FF2B5EF4-FFF2-40B4-BE49-F238E27FC236}">
                <a16:creationId xmlns:a16="http://schemas.microsoft.com/office/drawing/2014/main" id="{4ACF3F5D-7448-0B43-A80C-E8457F05D11E}"/>
              </a:ext>
            </a:extLst>
          </p:cNvPr>
          <p:cNvPicPr>
            <a:picLocks noChangeAspect="1"/>
          </p:cNvPicPr>
          <p:nvPr userDrawn="1"/>
        </p:nvPicPr>
        <p:blipFill>
          <a:blip r:embed="rId4"/>
          <a:stretch>
            <a:fillRect/>
          </a:stretch>
        </p:blipFill>
        <p:spPr>
          <a:xfrm>
            <a:off x="6413561" y="2318994"/>
            <a:ext cx="332157" cy="704576"/>
          </a:xfrm>
          <a:prstGeom prst="rect">
            <a:avLst/>
          </a:prstGeom>
        </p:spPr>
      </p:pic>
      <p:pic>
        <p:nvPicPr>
          <p:cNvPr id="12" name="Picture 11">
            <a:extLst>
              <a:ext uri="{FF2B5EF4-FFF2-40B4-BE49-F238E27FC236}">
                <a16:creationId xmlns:a16="http://schemas.microsoft.com/office/drawing/2014/main" id="{90E6DEFF-8138-1F4C-894C-26C88DA5D901}"/>
              </a:ext>
            </a:extLst>
          </p:cNvPr>
          <p:cNvPicPr>
            <a:picLocks noChangeAspect="1"/>
          </p:cNvPicPr>
          <p:nvPr userDrawn="1"/>
        </p:nvPicPr>
        <p:blipFill>
          <a:blip r:embed="rId2"/>
          <a:stretch>
            <a:fillRect/>
          </a:stretch>
        </p:blipFill>
        <p:spPr>
          <a:xfrm>
            <a:off x="6301888" y="3688212"/>
            <a:ext cx="506330" cy="506330"/>
          </a:xfrm>
          <a:prstGeom prst="rect">
            <a:avLst/>
          </a:prstGeom>
        </p:spPr>
      </p:pic>
      <p:pic>
        <p:nvPicPr>
          <p:cNvPr id="13" name="Picture 12">
            <a:extLst>
              <a:ext uri="{FF2B5EF4-FFF2-40B4-BE49-F238E27FC236}">
                <a16:creationId xmlns:a16="http://schemas.microsoft.com/office/drawing/2014/main" id="{A63843BA-598B-9E48-BCAB-0B929EFEE49A}"/>
              </a:ext>
            </a:extLst>
          </p:cNvPr>
          <p:cNvPicPr>
            <a:picLocks noChangeAspect="1"/>
          </p:cNvPicPr>
          <p:nvPr userDrawn="1"/>
        </p:nvPicPr>
        <p:blipFill>
          <a:blip r:embed="rId3"/>
          <a:stretch>
            <a:fillRect/>
          </a:stretch>
        </p:blipFill>
        <p:spPr>
          <a:xfrm>
            <a:off x="6358220" y="5028356"/>
            <a:ext cx="436464" cy="384504"/>
          </a:xfrm>
          <a:prstGeom prst="rect">
            <a:avLst/>
          </a:prstGeom>
        </p:spPr>
      </p:pic>
      <p:sp>
        <p:nvSpPr>
          <p:cNvPr id="14" name="Text Placeholder 3">
            <a:extLst>
              <a:ext uri="{FF2B5EF4-FFF2-40B4-BE49-F238E27FC236}">
                <a16:creationId xmlns:a16="http://schemas.microsoft.com/office/drawing/2014/main" id="{9CC77372-EDF5-1B49-BD9B-321248893B7B}"/>
              </a:ext>
            </a:extLst>
          </p:cNvPr>
          <p:cNvSpPr>
            <a:spLocks noGrp="1"/>
          </p:cNvSpPr>
          <p:nvPr>
            <p:ph type="body" sz="quarter" idx="28" hasCustomPrompt="1"/>
          </p:nvPr>
        </p:nvSpPr>
        <p:spPr>
          <a:xfrm>
            <a:off x="7321364" y="1914363"/>
            <a:ext cx="4079875" cy="420000"/>
          </a:xfrm>
          <a:prstGeom prst="rect">
            <a:avLst/>
          </a:prstGeom>
        </p:spPr>
        <p:txBody>
          <a:bodyPr>
            <a:noAutofit/>
          </a:bodyPr>
          <a:lstStyle>
            <a:lvl1pPr>
              <a:defRPr sz="2000" b="0" i="0">
                <a:solidFill>
                  <a:srgbClr val="009845"/>
                </a:solidFill>
                <a:latin typeface="Montserrat Medium" pitchFamily="2" charset="77"/>
              </a:defRPr>
            </a:lvl1pPr>
            <a:lvl2pPr>
              <a:defRPr sz="2000" b="1" i="0">
                <a:solidFill>
                  <a:srgbClr val="009845"/>
                </a:solidFill>
                <a:latin typeface="Montserrat SemiBold" pitchFamily="2" charset="77"/>
              </a:defRPr>
            </a:lvl2pPr>
            <a:lvl3pPr>
              <a:defRPr sz="2000" b="1" i="0">
                <a:solidFill>
                  <a:srgbClr val="009845"/>
                </a:solidFill>
                <a:latin typeface="Montserrat SemiBold" pitchFamily="2" charset="77"/>
              </a:defRPr>
            </a:lvl3pPr>
            <a:lvl4pPr>
              <a:defRPr sz="2000" b="1" i="0">
                <a:solidFill>
                  <a:srgbClr val="009845"/>
                </a:solidFill>
                <a:latin typeface="Montserrat SemiBold" pitchFamily="2" charset="77"/>
              </a:defRPr>
            </a:lvl4pPr>
            <a:lvl5pPr>
              <a:defRPr sz="2000" b="1" i="0">
                <a:solidFill>
                  <a:srgbClr val="009845"/>
                </a:solidFill>
                <a:latin typeface="Montserrat SemiBold" pitchFamily="2" charset="77"/>
              </a:defRPr>
            </a:lvl5pPr>
          </a:lstStyle>
          <a:p>
            <a:pPr lvl="0"/>
            <a:r>
              <a:rPr lang="en-US" dirty="0"/>
              <a:t>5,000 Students</a:t>
            </a:r>
          </a:p>
        </p:txBody>
      </p:sp>
      <p:sp>
        <p:nvSpPr>
          <p:cNvPr id="15" name="Text Placeholder 3">
            <a:extLst>
              <a:ext uri="{FF2B5EF4-FFF2-40B4-BE49-F238E27FC236}">
                <a16:creationId xmlns:a16="http://schemas.microsoft.com/office/drawing/2014/main" id="{5E1FAD64-99FE-3245-B3B8-EC4E7C1753AE}"/>
              </a:ext>
            </a:extLst>
          </p:cNvPr>
          <p:cNvSpPr>
            <a:spLocks noGrp="1"/>
          </p:cNvSpPr>
          <p:nvPr>
            <p:ph type="body" sz="quarter" idx="31" hasCustomPrompt="1"/>
          </p:nvPr>
        </p:nvSpPr>
        <p:spPr>
          <a:xfrm>
            <a:off x="7321364" y="3168106"/>
            <a:ext cx="4079875" cy="420000"/>
          </a:xfrm>
          <a:prstGeom prst="rect">
            <a:avLst/>
          </a:prstGeom>
        </p:spPr>
        <p:txBody>
          <a:bodyPr>
            <a:noAutofit/>
          </a:bodyPr>
          <a:lstStyle>
            <a:lvl1pPr>
              <a:defRPr sz="2000" b="0" i="0">
                <a:solidFill>
                  <a:srgbClr val="FF5F00"/>
                </a:solidFill>
                <a:latin typeface="Montserrat Medium" pitchFamily="2" charset="77"/>
              </a:defRPr>
            </a:lvl1pPr>
            <a:lvl2pPr>
              <a:defRPr sz="2000" b="1" i="0">
                <a:solidFill>
                  <a:srgbClr val="009845"/>
                </a:solidFill>
                <a:latin typeface="Montserrat SemiBold" pitchFamily="2" charset="77"/>
              </a:defRPr>
            </a:lvl2pPr>
            <a:lvl3pPr>
              <a:defRPr sz="2000" b="1" i="0">
                <a:solidFill>
                  <a:srgbClr val="009845"/>
                </a:solidFill>
                <a:latin typeface="Montserrat SemiBold" pitchFamily="2" charset="77"/>
              </a:defRPr>
            </a:lvl3pPr>
            <a:lvl4pPr>
              <a:defRPr sz="2000" b="1" i="0">
                <a:solidFill>
                  <a:srgbClr val="009845"/>
                </a:solidFill>
                <a:latin typeface="Montserrat SemiBold" pitchFamily="2" charset="77"/>
              </a:defRPr>
            </a:lvl4pPr>
            <a:lvl5pPr>
              <a:defRPr sz="2000" b="1" i="0">
                <a:solidFill>
                  <a:srgbClr val="009845"/>
                </a:solidFill>
                <a:latin typeface="Montserrat SemiBold" pitchFamily="2" charset="77"/>
              </a:defRPr>
            </a:lvl5pPr>
          </a:lstStyle>
          <a:p>
            <a:pPr lvl="0"/>
            <a:r>
              <a:rPr lang="en-US" dirty="0"/>
              <a:t>22,000 International Flights</a:t>
            </a:r>
          </a:p>
        </p:txBody>
      </p:sp>
      <p:sp>
        <p:nvSpPr>
          <p:cNvPr id="16" name="Text Placeholder 3">
            <a:extLst>
              <a:ext uri="{FF2B5EF4-FFF2-40B4-BE49-F238E27FC236}">
                <a16:creationId xmlns:a16="http://schemas.microsoft.com/office/drawing/2014/main" id="{C70055CB-E41C-7145-BD51-3B77D422587C}"/>
              </a:ext>
            </a:extLst>
          </p:cNvPr>
          <p:cNvSpPr>
            <a:spLocks noGrp="1"/>
          </p:cNvSpPr>
          <p:nvPr>
            <p:ph type="body" sz="quarter" idx="32" hasCustomPrompt="1"/>
          </p:nvPr>
        </p:nvSpPr>
        <p:spPr>
          <a:xfrm>
            <a:off x="7321364" y="4426635"/>
            <a:ext cx="4079875" cy="420000"/>
          </a:xfrm>
          <a:prstGeom prst="rect">
            <a:avLst/>
          </a:prstGeom>
        </p:spPr>
        <p:txBody>
          <a:bodyPr>
            <a:noAutofit/>
          </a:bodyPr>
          <a:lstStyle>
            <a:lvl1pPr>
              <a:defRPr sz="2000" b="0" i="0">
                <a:solidFill>
                  <a:srgbClr val="379BD7"/>
                </a:solidFill>
                <a:latin typeface="Montserrat Medium" pitchFamily="2" charset="77"/>
              </a:defRPr>
            </a:lvl1pPr>
            <a:lvl2pPr>
              <a:defRPr sz="2000" b="1" i="0">
                <a:solidFill>
                  <a:srgbClr val="009845"/>
                </a:solidFill>
                <a:latin typeface="Montserrat SemiBold" pitchFamily="2" charset="77"/>
              </a:defRPr>
            </a:lvl2pPr>
            <a:lvl3pPr>
              <a:defRPr sz="2000" b="1" i="0">
                <a:solidFill>
                  <a:srgbClr val="009845"/>
                </a:solidFill>
                <a:latin typeface="Montserrat SemiBold" pitchFamily="2" charset="77"/>
              </a:defRPr>
            </a:lvl3pPr>
            <a:lvl4pPr>
              <a:defRPr sz="2000" b="1" i="0">
                <a:solidFill>
                  <a:srgbClr val="009845"/>
                </a:solidFill>
                <a:latin typeface="Montserrat SemiBold" pitchFamily="2" charset="77"/>
              </a:defRPr>
            </a:lvl4pPr>
            <a:lvl5pPr>
              <a:defRPr sz="2000" b="1" i="0">
                <a:solidFill>
                  <a:srgbClr val="009845"/>
                </a:solidFill>
                <a:latin typeface="Montserrat SemiBold" pitchFamily="2" charset="77"/>
              </a:defRPr>
            </a:lvl5pPr>
          </a:lstStyle>
          <a:p>
            <a:pPr lvl="0"/>
            <a:r>
              <a:rPr lang="en-US" dirty="0"/>
              <a:t>500 Home Stays</a:t>
            </a:r>
          </a:p>
        </p:txBody>
      </p:sp>
      <p:sp>
        <p:nvSpPr>
          <p:cNvPr id="17" name="Text Placeholder 8">
            <a:extLst>
              <a:ext uri="{FF2B5EF4-FFF2-40B4-BE49-F238E27FC236}">
                <a16:creationId xmlns:a16="http://schemas.microsoft.com/office/drawing/2014/main" id="{F713ECFB-A96F-324E-9938-0C0EF59006E3}"/>
              </a:ext>
            </a:extLst>
          </p:cNvPr>
          <p:cNvSpPr>
            <a:spLocks noGrp="1"/>
          </p:cNvSpPr>
          <p:nvPr>
            <p:ph type="body" sz="quarter" idx="33" hasCustomPrompt="1"/>
          </p:nvPr>
        </p:nvSpPr>
        <p:spPr>
          <a:xfrm>
            <a:off x="1997210" y="2376743"/>
            <a:ext cx="3755892" cy="768475"/>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Living abroad means a new environment and lifestyle—two things that can affect health.</a:t>
            </a:r>
          </a:p>
          <a:p>
            <a:pPr lvl="4"/>
            <a:endParaRPr lang="en-US" dirty="0"/>
          </a:p>
        </p:txBody>
      </p:sp>
      <p:sp>
        <p:nvSpPr>
          <p:cNvPr id="18" name="Text Placeholder 8">
            <a:extLst>
              <a:ext uri="{FF2B5EF4-FFF2-40B4-BE49-F238E27FC236}">
                <a16:creationId xmlns:a16="http://schemas.microsoft.com/office/drawing/2014/main" id="{B9D3E135-D255-3145-827A-886B72910D29}"/>
              </a:ext>
            </a:extLst>
          </p:cNvPr>
          <p:cNvSpPr>
            <a:spLocks noGrp="1"/>
          </p:cNvSpPr>
          <p:nvPr>
            <p:ph type="body" sz="quarter" idx="34" hasCustomPrompt="1"/>
          </p:nvPr>
        </p:nvSpPr>
        <p:spPr>
          <a:xfrm>
            <a:off x="1997210" y="3618267"/>
            <a:ext cx="3755892" cy="809824"/>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Living abroad means a new environment and lifestyle—two things that can affect health.</a:t>
            </a:r>
          </a:p>
          <a:p>
            <a:pPr lvl="0"/>
            <a:endParaRPr lang="en-US" dirty="0"/>
          </a:p>
          <a:p>
            <a:pPr lvl="4"/>
            <a:endParaRPr lang="en-US" dirty="0"/>
          </a:p>
        </p:txBody>
      </p:sp>
      <p:sp>
        <p:nvSpPr>
          <p:cNvPr id="19" name="Text Placeholder 8">
            <a:extLst>
              <a:ext uri="{FF2B5EF4-FFF2-40B4-BE49-F238E27FC236}">
                <a16:creationId xmlns:a16="http://schemas.microsoft.com/office/drawing/2014/main" id="{ED736AF8-B4FC-824C-B7F7-F8A684EA2A61}"/>
              </a:ext>
            </a:extLst>
          </p:cNvPr>
          <p:cNvSpPr>
            <a:spLocks noGrp="1"/>
          </p:cNvSpPr>
          <p:nvPr>
            <p:ph type="body" sz="quarter" idx="35" hasCustomPrompt="1"/>
          </p:nvPr>
        </p:nvSpPr>
        <p:spPr>
          <a:xfrm>
            <a:off x="1997210" y="4846635"/>
            <a:ext cx="3755892" cy="781605"/>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Living abroad means a new environment and lifestyle—two things that can affect health.</a:t>
            </a:r>
          </a:p>
          <a:p>
            <a:pPr lvl="0"/>
            <a:endParaRPr lang="en-US" dirty="0"/>
          </a:p>
          <a:p>
            <a:pPr lvl="4"/>
            <a:endParaRPr lang="en-US" dirty="0"/>
          </a:p>
        </p:txBody>
      </p:sp>
      <p:sp>
        <p:nvSpPr>
          <p:cNvPr id="20" name="Text Placeholder 8">
            <a:extLst>
              <a:ext uri="{FF2B5EF4-FFF2-40B4-BE49-F238E27FC236}">
                <a16:creationId xmlns:a16="http://schemas.microsoft.com/office/drawing/2014/main" id="{A73572A2-57DE-654D-A3F1-E5FE07944930}"/>
              </a:ext>
            </a:extLst>
          </p:cNvPr>
          <p:cNvSpPr>
            <a:spLocks noGrp="1"/>
          </p:cNvSpPr>
          <p:nvPr>
            <p:ph type="body" sz="quarter" idx="36" hasCustomPrompt="1"/>
          </p:nvPr>
        </p:nvSpPr>
        <p:spPr>
          <a:xfrm>
            <a:off x="7325565" y="2376743"/>
            <a:ext cx="4075673" cy="768475"/>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Living abroad means a new environment and lifestyle—two things that can affect health.</a:t>
            </a:r>
          </a:p>
          <a:p>
            <a:pPr lvl="0"/>
            <a:endParaRPr lang="en-US" dirty="0"/>
          </a:p>
          <a:p>
            <a:pPr lvl="4"/>
            <a:endParaRPr lang="en-US" dirty="0"/>
          </a:p>
        </p:txBody>
      </p:sp>
      <p:sp>
        <p:nvSpPr>
          <p:cNvPr id="21" name="Text Placeholder 8">
            <a:extLst>
              <a:ext uri="{FF2B5EF4-FFF2-40B4-BE49-F238E27FC236}">
                <a16:creationId xmlns:a16="http://schemas.microsoft.com/office/drawing/2014/main" id="{A1ABE547-1B24-3942-9789-90E03ADCB95B}"/>
              </a:ext>
            </a:extLst>
          </p:cNvPr>
          <p:cNvSpPr>
            <a:spLocks noGrp="1"/>
          </p:cNvSpPr>
          <p:nvPr>
            <p:ph type="body" sz="quarter" idx="37" hasCustomPrompt="1"/>
          </p:nvPr>
        </p:nvSpPr>
        <p:spPr>
          <a:xfrm>
            <a:off x="7325566" y="3618267"/>
            <a:ext cx="4066334" cy="809824"/>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Living abroad means a new environment and lifestyle—two things that can affect health.</a:t>
            </a:r>
          </a:p>
          <a:p>
            <a:pPr lvl="0"/>
            <a:endParaRPr lang="en-US" dirty="0"/>
          </a:p>
          <a:p>
            <a:pPr lvl="4"/>
            <a:endParaRPr lang="en-US" dirty="0"/>
          </a:p>
        </p:txBody>
      </p:sp>
      <p:sp>
        <p:nvSpPr>
          <p:cNvPr id="22" name="Text Placeholder 8">
            <a:extLst>
              <a:ext uri="{FF2B5EF4-FFF2-40B4-BE49-F238E27FC236}">
                <a16:creationId xmlns:a16="http://schemas.microsoft.com/office/drawing/2014/main" id="{11D6EC68-B8D4-994D-A395-9CAD97A69FEA}"/>
              </a:ext>
            </a:extLst>
          </p:cNvPr>
          <p:cNvSpPr>
            <a:spLocks noGrp="1"/>
          </p:cNvSpPr>
          <p:nvPr>
            <p:ph type="body" sz="quarter" idx="38" hasCustomPrompt="1"/>
          </p:nvPr>
        </p:nvSpPr>
        <p:spPr>
          <a:xfrm>
            <a:off x="7325566" y="4846635"/>
            <a:ext cx="4075672" cy="781605"/>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Living abroad means a new environment and lifestyle—two things that can affect health.</a:t>
            </a:r>
          </a:p>
          <a:p>
            <a:pPr lvl="0"/>
            <a:endParaRPr lang="en-US" dirty="0"/>
          </a:p>
          <a:p>
            <a:pPr lvl="4"/>
            <a:endParaRPr lang="en-US" dirty="0"/>
          </a:p>
        </p:txBody>
      </p:sp>
      <p:sp>
        <p:nvSpPr>
          <p:cNvPr id="23" name="Text Placeholder 3">
            <a:extLst>
              <a:ext uri="{FF2B5EF4-FFF2-40B4-BE49-F238E27FC236}">
                <a16:creationId xmlns:a16="http://schemas.microsoft.com/office/drawing/2014/main" id="{0C98175E-09F9-5D4F-96AA-E3CF419ED188}"/>
              </a:ext>
            </a:extLst>
          </p:cNvPr>
          <p:cNvSpPr>
            <a:spLocks noGrp="1"/>
          </p:cNvSpPr>
          <p:nvPr>
            <p:ph type="body" sz="quarter" idx="39" hasCustomPrompt="1"/>
          </p:nvPr>
        </p:nvSpPr>
        <p:spPr>
          <a:xfrm>
            <a:off x="2004298" y="1914363"/>
            <a:ext cx="3748804" cy="420000"/>
          </a:xfrm>
          <a:prstGeom prst="rect">
            <a:avLst/>
          </a:prstGeom>
        </p:spPr>
        <p:txBody>
          <a:bodyPr>
            <a:noAutofit/>
          </a:bodyPr>
          <a:lstStyle>
            <a:lvl1pPr>
              <a:defRPr sz="2000" b="0" i="0">
                <a:solidFill>
                  <a:srgbClr val="005CB9"/>
                </a:solidFill>
                <a:latin typeface="Montserrat Medium" pitchFamily="2" charset="77"/>
              </a:defRPr>
            </a:lvl1pPr>
            <a:lvl2pPr>
              <a:defRPr sz="2000" b="1" i="0">
                <a:solidFill>
                  <a:srgbClr val="009845"/>
                </a:solidFill>
                <a:latin typeface="Montserrat SemiBold" pitchFamily="2" charset="77"/>
              </a:defRPr>
            </a:lvl2pPr>
            <a:lvl3pPr>
              <a:defRPr sz="2000" b="1" i="0">
                <a:solidFill>
                  <a:srgbClr val="009845"/>
                </a:solidFill>
                <a:latin typeface="Montserrat SemiBold" pitchFamily="2" charset="77"/>
              </a:defRPr>
            </a:lvl3pPr>
            <a:lvl4pPr>
              <a:defRPr sz="2000" b="1" i="0">
                <a:solidFill>
                  <a:srgbClr val="009845"/>
                </a:solidFill>
                <a:latin typeface="Montserrat SemiBold" pitchFamily="2" charset="77"/>
              </a:defRPr>
            </a:lvl4pPr>
            <a:lvl5pPr>
              <a:defRPr sz="2000" b="1" i="0">
                <a:solidFill>
                  <a:srgbClr val="009845"/>
                </a:solidFill>
                <a:latin typeface="Montserrat SemiBold" pitchFamily="2" charset="77"/>
              </a:defRPr>
            </a:lvl5pPr>
          </a:lstStyle>
          <a:p>
            <a:pPr lvl="0"/>
            <a:r>
              <a:rPr lang="en-US" dirty="0"/>
              <a:t>3,000 Students</a:t>
            </a:r>
          </a:p>
        </p:txBody>
      </p:sp>
      <p:sp>
        <p:nvSpPr>
          <p:cNvPr id="24" name="Text Placeholder 3">
            <a:extLst>
              <a:ext uri="{FF2B5EF4-FFF2-40B4-BE49-F238E27FC236}">
                <a16:creationId xmlns:a16="http://schemas.microsoft.com/office/drawing/2014/main" id="{20F9AF0E-6A54-BF42-BF12-88122144423A}"/>
              </a:ext>
            </a:extLst>
          </p:cNvPr>
          <p:cNvSpPr>
            <a:spLocks noGrp="1"/>
          </p:cNvSpPr>
          <p:nvPr>
            <p:ph type="body" sz="quarter" idx="40" hasCustomPrompt="1"/>
          </p:nvPr>
        </p:nvSpPr>
        <p:spPr>
          <a:xfrm>
            <a:off x="2004298" y="3168106"/>
            <a:ext cx="3748804" cy="420000"/>
          </a:xfrm>
          <a:prstGeom prst="rect">
            <a:avLst/>
          </a:prstGeom>
        </p:spPr>
        <p:txBody>
          <a:bodyPr>
            <a:noAutofit/>
          </a:bodyPr>
          <a:lstStyle>
            <a:lvl1pPr>
              <a:defRPr sz="2000" b="0" i="0">
                <a:solidFill>
                  <a:srgbClr val="A2D45E"/>
                </a:solidFill>
                <a:latin typeface="Montserrat Medium" pitchFamily="2" charset="77"/>
              </a:defRPr>
            </a:lvl1pPr>
            <a:lvl2pPr>
              <a:defRPr sz="2000" b="1" i="0">
                <a:solidFill>
                  <a:srgbClr val="009845"/>
                </a:solidFill>
                <a:latin typeface="Montserrat SemiBold" pitchFamily="2" charset="77"/>
              </a:defRPr>
            </a:lvl2pPr>
            <a:lvl3pPr>
              <a:defRPr sz="2000" b="1" i="0">
                <a:solidFill>
                  <a:srgbClr val="009845"/>
                </a:solidFill>
                <a:latin typeface="Montserrat SemiBold" pitchFamily="2" charset="77"/>
              </a:defRPr>
            </a:lvl3pPr>
            <a:lvl4pPr>
              <a:defRPr sz="2000" b="1" i="0">
                <a:solidFill>
                  <a:srgbClr val="009845"/>
                </a:solidFill>
                <a:latin typeface="Montserrat SemiBold" pitchFamily="2" charset="77"/>
              </a:defRPr>
            </a:lvl4pPr>
            <a:lvl5pPr>
              <a:defRPr sz="2000" b="1" i="0">
                <a:solidFill>
                  <a:srgbClr val="009845"/>
                </a:solidFill>
                <a:latin typeface="Montserrat SemiBold" pitchFamily="2" charset="77"/>
              </a:defRPr>
            </a:lvl5pPr>
          </a:lstStyle>
          <a:p>
            <a:pPr lvl="0"/>
            <a:r>
              <a:rPr lang="en-US" dirty="0"/>
              <a:t>14,000 International Flights</a:t>
            </a:r>
          </a:p>
        </p:txBody>
      </p:sp>
      <p:sp>
        <p:nvSpPr>
          <p:cNvPr id="25" name="Text Placeholder 3">
            <a:extLst>
              <a:ext uri="{FF2B5EF4-FFF2-40B4-BE49-F238E27FC236}">
                <a16:creationId xmlns:a16="http://schemas.microsoft.com/office/drawing/2014/main" id="{DF912691-9A89-A34F-877A-3D6DB8CF4202}"/>
              </a:ext>
            </a:extLst>
          </p:cNvPr>
          <p:cNvSpPr>
            <a:spLocks noGrp="1"/>
          </p:cNvSpPr>
          <p:nvPr>
            <p:ph type="body" sz="quarter" idx="41" hasCustomPrompt="1"/>
          </p:nvPr>
        </p:nvSpPr>
        <p:spPr>
          <a:xfrm>
            <a:off x="2004298" y="4426635"/>
            <a:ext cx="3748804" cy="420000"/>
          </a:xfrm>
          <a:prstGeom prst="rect">
            <a:avLst/>
          </a:prstGeom>
        </p:spPr>
        <p:txBody>
          <a:bodyPr>
            <a:noAutofit/>
          </a:bodyPr>
          <a:lstStyle>
            <a:lvl1pPr>
              <a:defRPr sz="2000" b="0" i="0">
                <a:solidFill>
                  <a:srgbClr val="A25EB5"/>
                </a:solidFill>
                <a:latin typeface="Montserrat Medium" pitchFamily="2" charset="77"/>
              </a:defRPr>
            </a:lvl1pPr>
            <a:lvl2pPr>
              <a:defRPr sz="2000" b="1" i="0">
                <a:solidFill>
                  <a:srgbClr val="009845"/>
                </a:solidFill>
                <a:latin typeface="Montserrat SemiBold" pitchFamily="2" charset="77"/>
              </a:defRPr>
            </a:lvl2pPr>
            <a:lvl3pPr>
              <a:defRPr sz="2000" b="1" i="0">
                <a:solidFill>
                  <a:srgbClr val="009845"/>
                </a:solidFill>
                <a:latin typeface="Montserrat SemiBold" pitchFamily="2" charset="77"/>
              </a:defRPr>
            </a:lvl3pPr>
            <a:lvl4pPr>
              <a:defRPr sz="2000" b="1" i="0">
                <a:solidFill>
                  <a:srgbClr val="009845"/>
                </a:solidFill>
                <a:latin typeface="Montserrat SemiBold" pitchFamily="2" charset="77"/>
              </a:defRPr>
            </a:lvl4pPr>
            <a:lvl5pPr>
              <a:defRPr sz="2000" b="1" i="0">
                <a:solidFill>
                  <a:srgbClr val="009845"/>
                </a:solidFill>
                <a:latin typeface="Montserrat SemiBold" pitchFamily="2" charset="77"/>
              </a:defRPr>
            </a:lvl5pPr>
          </a:lstStyle>
          <a:p>
            <a:pPr lvl="0"/>
            <a:r>
              <a:rPr lang="en-US" dirty="0"/>
              <a:t>200 Home Stays</a:t>
            </a:r>
          </a:p>
        </p:txBody>
      </p:sp>
      <p:sp>
        <p:nvSpPr>
          <p:cNvPr id="26" name="Title 1">
            <a:extLst>
              <a:ext uri="{FF2B5EF4-FFF2-40B4-BE49-F238E27FC236}">
                <a16:creationId xmlns:a16="http://schemas.microsoft.com/office/drawing/2014/main" id="{E94BE2DC-B423-E84E-A6B6-92B4355AF916}"/>
              </a:ext>
            </a:extLst>
          </p:cNvPr>
          <p:cNvSpPr>
            <a:spLocks noGrp="1"/>
          </p:cNvSpPr>
          <p:nvPr>
            <p:ph type="title" hasCustomPrompt="1"/>
          </p:nvPr>
        </p:nvSpPr>
        <p:spPr>
          <a:xfrm>
            <a:off x="800100" y="617214"/>
            <a:ext cx="10601138" cy="1059538"/>
          </a:xfrm>
        </p:spPr>
        <p:txBody>
          <a:bodyPr/>
          <a:lstStyle/>
          <a:p>
            <a:r>
              <a:rPr lang="en-US" dirty="0"/>
              <a:t>ONE LINE TITLE INFOGRAPHIC SLIDE</a:t>
            </a:r>
          </a:p>
        </p:txBody>
      </p:sp>
      <p:pic>
        <p:nvPicPr>
          <p:cNvPr id="27" name="Picture 26">
            <a:extLst>
              <a:ext uri="{FF2B5EF4-FFF2-40B4-BE49-F238E27FC236}">
                <a16:creationId xmlns:a16="http://schemas.microsoft.com/office/drawing/2014/main" id="{397AAA56-97D0-524C-970E-34E95ED2C5F9}"/>
              </a:ext>
            </a:extLst>
          </p:cNvPr>
          <p:cNvPicPr>
            <a:picLocks noChangeAspect="1"/>
          </p:cNvPicPr>
          <p:nvPr userDrawn="1"/>
        </p:nvPicPr>
        <p:blipFill>
          <a:blip r:embed="rId5"/>
          <a:stretch>
            <a:fillRect/>
          </a:stretch>
        </p:blipFill>
        <p:spPr>
          <a:xfrm>
            <a:off x="6225720" y="4460395"/>
            <a:ext cx="533400" cy="469900"/>
          </a:xfrm>
          <a:prstGeom prst="rect">
            <a:avLst/>
          </a:prstGeom>
        </p:spPr>
      </p:pic>
      <p:pic>
        <p:nvPicPr>
          <p:cNvPr id="28" name="Picture 27">
            <a:extLst>
              <a:ext uri="{FF2B5EF4-FFF2-40B4-BE49-F238E27FC236}">
                <a16:creationId xmlns:a16="http://schemas.microsoft.com/office/drawing/2014/main" id="{27C0281B-6A58-EA4E-8671-02EFFC887EB3}"/>
              </a:ext>
            </a:extLst>
          </p:cNvPr>
          <p:cNvPicPr>
            <a:picLocks noChangeAspect="1"/>
          </p:cNvPicPr>
          <p:nvPr userDrawn="1"/>
        </p:nvPicPr>
        <p:blipFill>
          <a:blip r:embed="rId6"/>
          <a:stretch>
            <a:fillRect/>
          </a:stretch>
        </p:blipFill>
        <p:spPr>
          <a:xfrm>
            <a:off x="6292015" y="3221529"/>
            <a:ext cx="529543" cy="529543"/>
          </a:xfrm>
          <a:prstGeom prst="rect">
            <a:avLst/>
          </a:prstGeom>
        </p:spPr>
      </p:pic>
      <p:pic>
        <p:nvPicPr>
          <p:cNvPr id="29" name="Picture 28">
            <a:extLst>
              <a:ext uri="{FF2B5EF4-FFF2-40B4-BE49-F238E27FC236}">
                <a16:creationId xmlns:a16="http://schemas.microsoft.com/office/drawing/2014/main" id="{820635D6-3C5A-4F40-9343-1023DEE0BFFC}"/>
              </a:ext>
            </a:extLst>
          </p:cNvPr>
          <p:cNvPicPr>
            <a:picLocks noChangeAspect="1"/>
          </p:cNvPicPr>
          <p:nvPr userDrawn="1"/>
        </p:nvPicPr>
        <p:blipFill>
          <a:blip r:embed="rId7"/>
          <a:stretch>
            <a:fillRect/>
          </a:stretch>
        </p:blipFill>
        <p:spPr>
          <a:xfrm>
            <a:off x="6331448" y="1899474"/>
            <a:ext cx="419100" cy="742309"/>
          </a:xfrm>
          <a:prstGeom prst="rect">
            <a:avLst/>
          </a:prstGeom>
        </p:spPr>
      </p:pic>
      <p:pic>
        <p:nvPicPr>
          <p:cNvPr id="30" name="Picture 29">
            <a:extLst>
              <a:ext uri="{FF2B5EF4-FFF2-40B4-BE49-F238E27FC236}">
                <a16:creationId xmlns:a16="http://schemas.microsoft.com/office/drawing/2014/main" id="{A978724E-2BE3-864D-AACB-4E239225DF55}"/>
              </a:ext>
            </a:extLst>
          </p:cNvPr>
          <p:cNvPicPr>
            <a:picLocks noChangeAspect="1"/>
          </p:cNvPicPr>
          <p:nvPr userDrawn="1"/>
        </p:nvPicPr>
        <p:blipFill>
          <a:blip r:embed="rId8"/>
          <a:stretch>
            <a:fillRect/>
          </a:stretch>
        </p:blipFill>
        <p:spPr>
          <a:xfrm>
            <a:off x="1018111" y="3209956"/>
            <a:ext cx="520700" cy="520700"/>
          </a:xfrm>
          <a:prstGeom prst="rect">
            <a:avLst/>
          </a:prstGeom>
        </p:spPr>
      </p:pic>
      <p:pic>
        <p:nvPicPr>
          <p:cNvPr id="31" name="Picture 30">
            <a:extLst>
              <a:ext uri="{FF2B5EF4-FFF2-40B4-BE49-F238E27FC236}">
                <a16:creationId xmlns:a16="http://schemas.microsoft.com/office/drawing/2014/main" id="{F1CE6E74-6478-1143-9EBA-304AFCAF3F98}"/>
              </a:ext>
            </a:extLst>
          </p:cNvPr>
          <p:cNvPicPr>
            <a:picLocks noChangeAspect="1"/>
          </p:cNvPicPr>
          <p:nvPr userDrawn="1"/>
        </p:nvPicPr>
        <p:blipFill>
          <a:blip r:embed="rId9"/>
          <a:stretch>
            <a:fillRect/>
          </a:stretch>
        </p:blipFill>
        <p:spPr>
          <a:xfrm>
            <a:off x="1042238" y="4452555"/>
            <a:ext cx="533400" cy="469900"/>
          </a:xfrm>
          <a:prstGeom prst="rect">
            <a:avLst/>
          </a:prstGeom>
        </p:spPr>
      </p:pic>
      <p:pic>
        <p:nvPicPr>
          <p:cNvPr id="32" name="Picture 31">
            <a:extLst>
              <a:ext uri="{FF2B5EF4-FFF2-40B4-BE49-F238E27FC236}">
                <a16:creationId xmlns:a16="http://schemas.microsoft.com/office/drawing/2014/main" id="{B730E065-2D57-7B43-94B0-DBFEAC02E0B2}"/>
              </a:ext>
            </a:extLst>
          </p:cNvPr>
          <p:cNvPicPr>
            <a:picLocks noChangeAspect="1"/>
          </p:cNvPicPr>
          <p:nvPr userDrawn="1"/>
        </p:nvPicPr>
        <p:blipFill>
          <a:blip r:embed="rId10"/>
          <a:stretch>
            <a:fillRect/>
          </a:stretch>
        </p:blipFill>
        <p:spPr>
          <a:xfrm>
            <a:off x="1073942" y="1897036"/>
            <a:ext cx="404100" cy="693049"/>
          </a:xfrm>
          <a:prstGeom prst="rect">
            <a:avLst/>
          </a:prstGeom>
        </p:spPr>
      </p:pic>
      <p:pic>
        <p:nvPicPr>
          <p:cNvPr id="33" name="Picture 32">
            <a:extLst>
              <a:ext uri="{FF2B5EF4-FFF2-40B4-BE49-F238E27FC236}">
                <a16:creationId xmlns:a16="http://schemas.microsoft.com/office/drawing/2014/main" id="{DEDDECC5-763E-C74D-A571-C94AD7CEB5B0}"/>
              </a:ext>
            </a:extLst>
          </p:cNvPr>
          <p:cNvPicPr>
            <a:picLocks noChangeAspect="1"/>
          </p:cNvPicPr>
          <p:nvPr userDrawn="1"/>
        </p:nvPicPr>
        <p:blipFill>
          <a:blip r:embed="rId11"/>
          <a:stretch>
            <a:fillRect/>
          </a:stretch>
        </p:blipFill>
        <p:spPr>
          <a:xfrm>
            <a:off x="709007" y="4874654"/>
            <a:ext cx="1145951" cy="443961"/>
          </a:xfrm>
          <a:prstGeom prst="rect">
            <a:avLst/>
          </a:prstGeom>
        </p:spPr>
      </p:pic>
      <p:pic>
        <p:nvPicPr>
          <p:cNvPr id="34" name="Picture 33">
            <a:extLst>
              <a:ext uri="{FF2B5EF4-FFF2-40B4-BE49-F238E27FC236}">
                <a16:creationId xmlns:a16="http://schemas.microsoft.com/office/drawing/2014/main" id="{C796017A-1AA5-8544-B43B-6CA4D202B880}"/>
              </a:ext>
            </a:extLst>
          </p:cNvPr>
          <p:cNvPicPr>
            <a:picLocks noChangeAspect="1"/>
          </p:cNvPicPr>
          <p:nvPr userDrawn="1"/>
        </p:nvPicPr>
        <p:blipFill>
          <a:blip r:embed="rId12"/>
          <a:stretch>
            <a:fillRect/>
          </a:stretch>
        </p:blipFill>
        <p:spPr>
          <a:xfrm>
            <a:off x="691598" y="2365765"/>
            <a:ext cx="1188497" cy="460444"/>
          </a:xfrm>
          <a:prstGeom prst="rect">
            <a:avLst/>
          </a:prstGeom>
        </p:spPr>
      </p:pic>
      <p:pic>
        <p:nvPicPr>
          <p:cNvPr id="35" name="Picture 34">
            <a:extLst>
              <a:ext uri="{FF2B5EF4-FFF2-40B4-BE49-F238E27FC236}">
                <a16:creationId xmlns:a16="http://schemas.microsoft.com/office/drawing/2014/main" id="{2A59C5AA-7961-8848-B0E1-B5B26CBCA9FA}"/>
              </a:ext>
            </a:extLst>
          </p:cNvPr>
          <p:cNvPicPr>
            <a:picLocks noChangeAspect="1"/>
          </p:cNvPicPr>
          <p:nvPr userDrawn="1"/>
        </p:nvPicPr>
        <p:blipFill>
          <a:blip r:embed="rId13"/>
          <a:stretch>
            <a:fillRect/>
          </a:stretch>
        </p:blipFill>
        <p:spPr>
          <a:xfrm>
            <a:off x="683911" y="3564028"/>
            <a:ext cx="1188497" cy="460444"/>
          </a:xfrm>
          <a:prstGeom prst="rect">
            <a:avLst/>
          </a:prstGeom>
        </p:spPr>
      </p:pic>
      <p:pic>
        <p:nvPicPr>
          <p:cNvPr id="36" name="Picture 35">
            <a:extLst>
              <a:ext uri="{FF2B5EF4-FFF2-40B4-BE49-F238E27FC236}">
                <a16:creationId xmlns:a16="http://schemas.microsoft.com/office/drawing/2014/main" id="{A8CD4898-230C-4048-981F-791FAC621781}"/>
              </a:ext>
            </a:extLst>
          </p:cNvPr>
          <p:cNvPicPr>
            <a:picLocks noChangeAspect="1"/>
          </p:cNvPicPr>
          <p:nvPr userDrawn="1"/>
        </p:nvPicPr>
        <p:blipFill>
          <a:blip r:embed="rId14"/>
          <a:stretch>
            <a:fillRect/>
          </a:stretch>
        </p:blipFill>
        <p:spPr>
          <a:xfrm>
            <a:off x="5867050" y="4832221"/>
            <a:ext cx="1255479" cy="486394"/>
          </a:xfrm>
          <a:prstGeom prst="rect">
            <a:avLst/>
          </a:prstGeom>
        </p:spPr>
      </p:pic>
      <p:pic>
        <p:nvPicPr>
          <p:cNvPr id="37" name="Picture 36">
            <a:extLst>
              <a:ext uri="{FF2B5EF4-FFF2-40B4-BE49-F238E27FC236}">
                <a16:creationId xmlns:a16="http://schemas.microsoft.com/office/drawing/2014/main" id="{20F2581B-CB0E-FA44-9B84-330C0DBF6A06}"/>
              </a:ext>
            </a:extLst>
          </p:cNvPr>
          <p:cNvPicPr>
            <a:picLocks noChangeAspect="1"/>
          </p:cNvPicPr>
          <p:nvPr userDrawn="1"/>
        </p:nvPicPr>
        <p:blipFill>
          <a:blip r:embed="rId15"/>
          <a:stretch>
            <a:fillRect/>
          </a:stretch>
        </p:blipFill>
        <p:spPr>
          <a:xfrm>
            <a:off x="5925460" y="3594009"/>
            <a:ext cx="1255479" cy="486394"/>
          </a:xfrm>
          <a:prstGeom prst="rect">
            <a:avLst/>
          </a:prstGeom>
        </p:spPr>
      </p:pic>
      <p:pic>
        <p:nvPicPr>
          <p:cNvPr id="38" name="Picture 37">
            <a:extLst>
              <a:ext uri="{FF2B5EF4-FFF2-40B4-BE49-F238E27FC236}">
                <a16:creationId xmlns:a16="http://schemas.microsoft.com/office/drawing/2014/main" id="{CD4D0AA0-6C9B-6440-8C88-8999184D4441}"/>
              </a:ext>
            </a:extLst>
          </p:cNvPr>
          <p:cNvPicPr>
            <a:picLocks noChangeAspect="1"/>
          </p:cNvPicPr>
          <p:nvPr userDrawn="1"/>
        </p:nvPicPr>
        <p:blipFill>
          <a:blip r:embed="rId16"/>
          <a:stretch>
            <a:fillRect/>
          </a:stretch>
        </p:blipFill>
        <p:spPr>
          <a:xfrm>
            <a:off x="5934032" y="2433249"/>
            <a:ext cx="1188497" cy="460444"/>
          </a:xfrm>
          <a:prstGeom prst="rect">
            <a:avLst/>
          </a:prstGeom>
        </p:spPr>
      </p:pic>
    </p:spTree>
    <p:extLst>
      <p:ext uri="{BB962C8B-B14F-4D97-AF65-F5344CB8AC3E}">
        <p14:creationId xmlns:p14="http://schemas.microsoft.com/office/powerpoint/2010/main" val="23906532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12C7312-DD31-D840-948B-4DBE295ABCF3}"/>
              </a:ext>
            </a:extLst>
          </p:cNvPr>
          <p:cNvSpPr/>
          <p:nvPr userDrawn="1"/>
        </p:nvSpPr>
        <p:spPr>
          <a:xfrm>
            <a:off x="1" y="-2"/>
            <a:ext cx="4076700" cy="6858001"/>
          </a:xfrm>
          <a:prstGeom prst="rect">
            <a:avLst/>
          </a:prstGeom>
          <a:solidFill>
            <a:srgbClr val="37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3" name="Picture 2">
            <a:extLst>
              <a:ext uri="{FF2B5EF4-FFF2-40B4-BE49-F238E27FC236}">
                <a16:creationId xmlns:a16="http://schemas.microsoft.com/office/drawing/2014/main" id="{53CD933E-3439-AC47-AC62-9E322CD9C757}"/>
              </a:ext>
            </a:extLst>
          </p:cNvPr>
          <p:cNvPicPr>
            <a:picLocks noChangeAspect="1"/>
          </p:cNvPicPr>
          <p:nvPr userDrawn="1"/>
        </p:nvPicPr>
        <p:blipFill>
          <a:blip r:embed="rId42">
            <a:alphaModFix amt="21000"/>
          </a:blip>
          <a:stretch>
            <a:fillRect/>
          </a:stretch>
        </p:blipFill>
        <p:spPr>
          <a:xfrm>
            <a:off x="-4746" y="9294"/>
            <a:ext cx="12182140" cy="6857999"/>
          </a:xfrm>
          <a:prstGeom prst="rect">
            <a:avLst/>
          </a:prstGeom>
        </p:spPr>
      </p:pic>
      <p:sp>
        <p:nvSpPr>
          <p:cNvPr id="13" name="Rectangle 12">
            <a:extLst>
              <a:ext uri="{FF2B5EF4-FFF2-40B4-BE49-F238E27FC236}">
                <a16:creationId xmlns:a16="http://schemas.microsoft.com/office/drawing/2014/main" id="{8960957E-3950-7443-A943-863C7D7C1799}"/>
              </a:ext>
            </a:extLst>
          </p:cNvPr>
          <p:cNvSpPr/>
          <p:nvPr userDrawn="1"/>
        </p:nvSpPr>
        <p:spPr>
          <a:xfrm>
            <a:off x="4076700" y="1"/>
            <a:ext cx="8115299"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Rectangle 13">
            <a:extLst>
              <a:ext uri="{FF2B5EF4-FFF2-40B4-BE49-F238E27FC236}">
                <a16:creationId xmlns:a16="http://schemas.microsoft.com/office/drawing/2014/main" id="{3A322970-3FF0-624C-ACAC-D88B7510B6BB}"/>
              </a:ext>
            </a:extLst>
          </p:cNvPr>
          <p:cNvSpPr/>
          <p:nvPr userDrawn="1"/>
        </p:nvSpPr>
        <p:spPr>
          <a:xfrm>
            <a:off x="323850" y="323213"/>
            <a:ext cx="11563649" cy="62204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Title Placeholder 33">
            <a:extLst>
              <a:ext uri="{FF2B5EF4-FFF2-40B4-BE49-F238E27FC236}">
                <a16:creationId xmlns:a16="http://schemas.microsoft.com/office/drawing/2014/main" id="{5D29D675-C7AB-204C-A18F-187616CE2E5D}"/>
              </a:ext>
            </a:extLst>
          </p:cNvPr>
          <p:cNvSpPr>
            <a:spLocks noGrp="1"/>
          </p:cNvSpPr>
          <p:nvPr>
            <p:ph type="title"/>
          </p:nvPr>
        </p:nvSpPr>
        <p:spPr>
          <a:xfrm>
            <a:off x="787052" y="1179814"/>
            <a:ext cx="10553700" cy="806164"/>
          </a:xfrm>
          <a:prstGeom prst="rect">
            <a:avLst/>
          </a:prstGeom>
        </p:spPr>
        <p:txBody>
          <a:bodyPr vert="horz" lIns="91440" tIns="45720" rIns="91440" bIns="45720" rtlCol="0" anchor="b" anchorCtr="0">
            <a:noAutofit/>
          </a:bodyPr>
          <a:lstStyle/>
          <a:p>
            <a:r>
              <a:rPr lang="en-US" dirty="0"/>
              <a:t>CLICK TO EDIT MASTER TITLE CLICK TO EDIT MASTER TITLE CLICK TO EDIT MASTER TITLE</a:t>
            </a:r>
          </a:p>
        </p:txBody>
      </p:sp>
      <p:sp>
        <p:nvSpPr>
          <p:cNvPr id="37" name="Footer Placeholder 14">
            <a:extLst>
              <a:ext uri="{FF2B5EF4-FFF2-40B4-BE49-F238E27FC236}">
                <a16:creationId xmlns:a16="http://schemas.microsoft.com/office/drawing/2014/main" id="{15C39C2E-352D-D94C-948B-6E97E14C6E19}"/>
              </a:ext>
            </a:extLst>
          </p:cNvPr>
          <p:cNvSpPr txBox="1">
            <a:spLocks/>
          </p:cNvSpPr>
          <p:nvPr userDrawn="1"/>
        </p:nvSpPr>
        <p:spPr>
          <a:xfrm>
            <a:off x="4038600" y="6432551"/>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26" name="Rectangle 25" hidden="1">
            <a:extLst>
              <a:ext uri="{FF2B5EF4-FFF2-40B4-BE49-F238E27FC236}">
                <a16:creationId xmlns:a16="http://schemas.microsoft.com/office/drawing/2014/main" id="{A88EB74D-1B71-6B41-AC82-9363E517928B}"/>
              </a:ext>
            </a:extLst>
          </p:cNvPr>
          <p:cNvSpPr/>
          <p:nvPr userDrawn="1"/>
        </p:nvSpPr>
        <p:spPr>
          <a:xfrm>
            <a:off x="0" y="1"/>
            <a:ext cx="12192000" cy="7302717"/>
          </a:xfrm>
          <a:prstGeom prst="rect">
            <a:avLst/>
          </a:prstGeom>
          <a:solidFill>
            <a:srgbClr val="581F40">
              <a:alpha val="6392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itlingGothicFB Comp Standard" panose="02000506030000020004" pitchFamily="2" charset="77"/>
            </a:endParaRPr>
          </a:p>
        </p:txBody>
      </p:sp>
      <p:sp>
        <p:nvSpPr>
          <p:cNvPr id="29" name="Title Placeholder 19" hidden="1">
            <a:extLst>
              <a:ext uri="{FF2B5EF4-FFF2-40B4-BE49-F238E27FC236}">
                <a16:creationId xmlns:a16="http://schemas.microsoft.com/office/drawing/2014/main" id="{B938A304-F636-274B-9569-13B76371A16C}"/>
              </a:ext>
            </a:extLst>
          </p:cNvPr>
          <p:cNvSpPr txBox="1">
            <a:spLocks/>
          </p:cNvSpPr>
          <p:nvPr userDrawn="1"/>
        </p:nvSpPr>
        <p:spPr>
          <a:xfrm>
            <a:off x="711200" y="460918"/>
            <a:ext cx="10769600" cy="10069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0" i="0" kern="1200" spc="200" baseline="0">
                <a:solidFill>
                  <a:schemeClr val="bg1"/>
                </a:solidFill>
                <a:latin typeface="TitlingGothicFB Comp Standard" panose="0200050603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100" spc="150" baseline="0" dirty="0"/>
              <a:t>CLICK TO EDIT MASTER TITLE &gt; PLEASE TRY TO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100" spc="150" baseline="0" dirty="0"/>
              <a:t>KEEP LINES BALANCED ON 2 LINE HEADERS, LIKE SO</a:t>
            </a:r>
          </a:p>
        </p:txBody>
      </p:sp>
      <p:sp>
        <p:nvSpPr>
          <p:cNvPr id="5" name="Rectangle 4">
            <a:extLst>
              <a:ext uri="{FF2B5EF4-FFF2-40B4-BE49-F238E27FC236}">
                <a16:creationId xmlns:a16="http://schemas.microsoft.com/office/drawing/2014/main" id="{ECD506C5-9BAE-4545-9C73-BCFBFDD862AB}"/>
              </a:ext>
            </a:extLst>
          </p:cNvPr>
          <p:cNvSpPr/>
          <p:nvPr userDrawn="1"/>
        </p:nvSpPr>
        <p:spPr>
          <a:xfrm>
            <a:off x="5591024" y="2952287"/>
            <a:ext cx="495300" cy="495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ED8DFBE9-567D-9646-9683-669BA241F7F2}"/>
              </a:ext>
            </a:extLst>
          </p:cNvPr>
          <p:cNvSpPr/>
          <p:nvPr userDrawn="1"/>
        </p:nvSpPr>
        <p:spPr>
          <a:xfrm>
            <a:off x="4581073" y="2942994"/>
            <a:ext cx="495300" cy="495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BAF93BA-C450-714D-B96B-A5836EF58F04}"/>
              </a:ext>
            </a:extLst>
          </p:cNvPr>
          <p:cNvSpPr/>
          <p:nvPr userDrawn="1"/>
        </p:nvSpPr>
        <p:spPr>
          <a:xfrm>
            <a:off x="4076700" y="2946106"/>
            <a:ext cx="495300" cy="495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CE41A74-28EE-C541-8A69-2BA590F631DC}"/>
              </a:ext>
            </a:extLst>
          </p:cNvPr>
          <p:cNvSpPr/>
          <p:nvPr userDrawn="1"/>
        </p:nvSpPr>
        <p:spPr>
          <a:xfrm>
            <a:off x="6096182" y="2938347"/>
            <a:ext cx="495300" cy="4953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18FBC93A-DD1F-2C4F-B0AC-E55267B495B7}"/>
              </a:ext>
            </a:extLst>
          </p:cNvPr>
          <p:cNvSpPr>
            <a:spLocks noGrp="1"/>
          </p:cNvSpPr>
          <p:nvPr>
            <p:ph type="sldNum" sz="quarter" idx="4"/>
          </p:nvPr>
        </p:nvSpPr>
        <p:spPr>
          <a:xfrm>
            <a:off x="11088207" y="6054275"/>
            <a:ext cx="553697" cy="378276"/>
          </a:xfrm>
          <a:prstGeom prst="rect">
            <a:avLst/>
          </a:prstGeom>
        </p:spPr>
        <p:txBody>
          <a:bodyPr vert="horz" lIns="91440" tIns="45720" rIns="91440" bIns="45720" rtlCol="0" anchor="ctr"/>
          <a:lstStyle>
            <a:lvl1pPr algn="l">
              <a:defRPr sz="1000" b="0" i="0">
                <a:solidFill>
                  <a:srgbClr val="FF5F00"/>
                </a:solidFill>
                <a:latin typeface="Montserrat" pitchFamily="2" charset="77"/>
              </a:defRPr>
            </a:lvl1pPr>
          </a:lstStyle>
          <a:p>
            <a:fld id="{6FBDDA51-4CB2-4BC1-8339-72EC117A3582}" type="slidenum">
              <a:rPr lang="en-US" smtClean="0"/>
              <a:pPr/>
              <a:t>‹#›</a:t>
            </a:fld>
            <a:endParaRPr lang="en-US" dirty="0"/>
          </a:p>
        </p:txBody>
      </p:sp>
      <p:sp>
        <p:nvSpPr>
          <p:cNvPr id="4" name="Text Placeholder 3">
            <a:extLst>
              <a:ext uri="{FF2B5EF4-FFF2-40B4-BE49-F238E27FC236}">
                <a16:creationId xmlns:a16="http://schemas.microsoft.com/office/drawing/2014/main" id="{29063735-E80A-4D45-BB74-004D994F3143}"/>
              </a:ext>
            </a:extLst>
          </p:cNvPr>
          <p:cNvSpPr>
            <a:spLocks noGrp="1"/>
          </p:cNvSpPr>
          <p:nvPr>
            <p:ph type="body" idx="1"/>
          </p:nvPr>
        </p:nvSpPr>
        <p:spPr>
          <a:xfrm>
            <a:off x="800100" y="2148237"/>
            <a:ext cx="10553700" cy="37530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2" name="Picture 51">
            <a:extLst>
              <a:ext uri="{FF2B5EF4-FFF2-40B4-BE49-F238E27FC236}">
                <a16:creationId xmlns:a16="http://schemas.microsoft.com/office/drawing/2014/main" id="{478E0AE3-73A4-5F44-BB05-532E9E5C605C}"/>
              </a:ext>
            </a:extLst>
          </p:cNvPr>
          <p:cNvPicPr>
            <a:picLocks noChangeAspect="1"/>
          </p:cNvPicPr>
          <p:nvPr userDrawn="1"/>
        </p:nvPicPr>
        <p:blipFill>
          <a:blip r:embed="rId43"/>
          <a:stretch>
            <a:fillRect/>
          </a:stretch>
        </p:blipFill>
        <p:spPr>
          <a:xfrm>
            <a:off x="852994" y="6012442"/>
            <a:ext cx="842939" cy="362108"/>
          </a:xfrm>
          <a:prstGeom prst="rect">
            <a:avLst/>
          </a:prstGeom>
        </p:spPr>
      </p:pic>
    </p:spTree>
    <p:extLst>
      <p:ext uri="{BB962C8B-B14F-4D97-AF65-F5344CB8AC3E}">
        <p14:creationId xmlns:p14="http://schemas.microsoft.com/office/powerpoint/2010/main" val="3721199828"/>
      </p:ext>
    </p:extLst>
  </p:cSld>
  <p:clrMap bg1="lt1" tx1="dk1" bg2="lt2" tx2="dk2" accent1="accent1" accent2="accent2" accent3="accent3" accent4="accent4" accent5="accent5" accent6="accent6" hlink="hlink" folHlink="folHlink"/>
  <p:sldLayoutIdLst>
    <p:sldLayoutId id="2147483928" r:id="rId1"/>
    <p:sldLayoutId id="2147483947" r:id="rId2"/>
    <p:sldLayoutId id="2147483948" r:id="rId3"/>
    <p:sldLayoutId id="2147483949" r:id="rId4"/>
    <p:sldLayoutId id="2147483909" r:id="rId5"/>
    <p:sldLayoutId id="2147483956" r:id="rId6"/>
    <p:sldLayoutId id="2147483958" r:id="rId7"/>
    <p:sldLayoutId id="2147483960" r:id="rId8"/>
    <p:sldLayoutId id="2147483959" r:id="rId9"/>
    <p:sldLayoutId id="2147483926" r:id="rId10"/>
    <p:sldLayoutId id="2147483951" r:id="rId11"/>
    <p:sldLayoutId id="2147483930" r:id="rId12"/>
    <p:sldLayoutId id="2147483952" r:id="rId13"/>
    <p:sldLayoutId id="2147483953" r:id="rId14"/>
    <p:sldLayoutId id="2147483955" r:id="rId15"/>
    <p:sldLayoutId id="2147483931" r:id="rId16"/>
    <p:sldLayoutId id="2147483911" r:id="rId17"/>
    <p:sldLayoutId id="2147483912" r:id="rId18"/>
    <p:sldLayoutId id="2147483941" r:id="rId19"/>
    <p:sldLayoutId id="2147483921" r:id="rId20"/>
    <p:sldLayoutId id="2147483929" r:id="rId21"/>
    <p:sldLayoutId id="2147483946" r:id="rId22"/>
    <p:sldLayoutId id="2147483915" r:id="rId23"/>
    <p:sldLayoutId id="2147483933" r:id="rId24"/>
    <p:sldLayoutId id="2147483954" r:id="rId25"/>
    <p:sldLayoutId id="2147483942" r:id="rId26"/>
    <p:sldLayoutId id="2147483923" r:id="rId27"/>
    <p:sldLayoutId id="2147483916" r:id="rId28"/>
    <p:sldLayoutId id="2147483943" r:id="rId29"/>
    <p:sldLayoutId id="2147483925" r:id="rId30"/>
    <p:sldLayoutId id="2147483924" r:id="rId31"/>
    <p:sldLayoutId id="2147483913" r:id="rId32"/>
    <p:sldLayoutId id="2147483961" r:id="rId33"/>
    <p:sldLayoutId id="2147483962" r:id="rId34"/>
    <p:sldLayoutId id="2147483964" r:id="rId35"/>
    <p:sldLayoutId id="2147483965" r:id="rId36"/>
    <p:sldLayoutId id="2147483966" r:id="rId37"/>
    <p:sldLayoutId id="2147483967" r:id="rId38"/>
    <p:sldLayoutId id="2147483968" r:id="rId39"/>
    <p:sldLayoutId id="2147483970" r:id="rId40"/>
  </p:sldLayoutIdLst>
  <p:hf hdr="0" ftr="0" dt="0"/>
  <p:txStyles>
    <p:titleStyle>
      <a:lvl1pPr algn="l" defTabSz="914400" rtl="0" eaLnBrk="1" latinLnBrk="0" hangingPunct="1">
        <a:lnSpc>
          <a:spcPct val="80000"/>
        </a:lnSpc>
        <a:spcBef>
          <a:spcPct val="0"/>
        </a:spcBef>
        <a:buNone/>
        <a:defRPr sz="4800" b="0" i="0" kern="1200" spc="150" baseline="0">
          <a:solidFill>
            <a:srgbClr val="005CB9"/>
          </a:solidFill>
          <a:latin typeface="TitlingGothicFB Comp Standard" panose="02000506030000020004"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50000"/>
            </a:schemeClr>
          </a:solidFill>
          <a:latin typeface="Montserrat" pitchFamily="2" charset="77"/>
          <a:ea typeface="+mn-ea"/>
          <a:cs typeface="+mn-cs"/>
        </a:defRPr>
      </a:lvl1pPr>
      <a:lvl2pPr marL="742950" indent="-285750" algn="l" defTabSz="914400" rtl="0" eaLnBrk="1" latinLnBrk="0" hangingPunct="1">
        <a:lnSpc>
          <a:spcPct val="90000"/>
        </a:lnSpc>
        <a:spcBef>
          <a:spcPts val="500"/>
        </a:spcBef>
        <a:buSzPct val="125000"/>
        <a:buFontTx/>
        <a:buBlip>
          <a:blip r:embed="rId44"/>
        </a:buBlip>
        <a:defRPr sz="1600" b="0" i="0" kern="1200">
          <a:solidFill>
            <a:schemeClr val="tx1">
              <a:lumMod val="50000"/>
            </a:schemeClr>
          </a:solidFill>
          <a:latin typeface="Montserrat Light" pitchFamily="2" charset="77"/>
          <a:ea typeface="+mn-ea"/>
          <a:cs typeface="+mn-cs"/>
        </a:defRPr>
      </a:lvl2pPr>
      <a:lvl3pPr marL="1143000" indent="-228600" algn="l" defTabSz="914400" rtl="0" eaLnBrk="1" latinLnBrk="0" hangingPunct="1">
        <a:lnSpc>
          <a:spcPct val="90000"/>
        </a:lnSpc>
        <a:spcBef>
          <a:spcPts val="500"/>
        </a:spcBef>
        <a:buSzPct val="100000"/>
        <a:buFontTx/>
        <a:buBlip>
          <a:blip r:embed="rId44"/>
        </a:buBlip>
        <a:defRPr sz="1400" b="0" i="0" kern="1200">
          <a:solidFill>
            <a:schemeClr val="tx1">
              <a:lumMod val="50000"/>
            </a:schemeClr>
          </a:solidFill>
          <a:latin typeface="Montserrat Light" pitchFamily="2" charset="77"/>
          <a:ea typeface="+mn-ea"/>
          <a:cs typeface="+mn-cs"/>
        </a:defRPr>
      </a:lvl3pPr>
      <a:lvl4pPr marL="1600200" indent="-228600" algn="l" defTabSz="914400" rtl="0" eaLnBrk="1" latinLnBrk="0" hangingPunct="1">
        <a:lnSpc>
          <a:spcPct val="90000"/>
        </a:lnSpc>
        <a:spcBef>
          <a:spcPts val="500"/>
        </a:spcBef>
        <a:buSzPct val="100000"/>
        <a:buFontTx/>
        <a:buBlip>
          <a:blip r:embed="rId44"/>
        </a:buBlip>
        <a:defRPr sz="1400" b="0" i="0" kern="1200">
          <a:solidFill>
            <a:schemeClr val="tx1">
              <a:lumMod val="50000"/>
            </a:schemeClr>
          </a:solidFill>
          <a:latin typeface="Montserrat Light" pitchFamily="2" charset="77"/>
          <a:ea typeface="+mn-ea"/>
          <a:cs typeface="+mn-cs"/>
        </a:defRPr>
      </a:lvl4pPr>
      <a:lvl5pPr marL="2057400" indent="-228600" algn="l" defTabSz="914400" rtl="0" eaLnBrk="1" latinLnBrk="0" hangingPunct="1">
        <a:lnSpc>
          <a:spcPct val="90000"/>
        </a:lnSpc>
        <a:spcBef>
          <a:spcPts val="500"/>
        </a:spcBef>
        <a:buSzPct val="100000"/>
        <a:buFontTx/>
        <a:buBlip>
          <a:blip r:embed="rId44"/>
        </a:buBlip>
        <a:defRPr sz="1400" b="0" i="0" kern="1200">
          <a:solidFill>
            <a:schemeClr val="tx1">
              <a:lumMod val="50000"/>
            </a:schemeClr>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7176">
          <p15:clr>
            <a:srgbClr val="F26B43"/>
          </p15:clr>
        </p15:guide>
        <p15:guide id="6" orient="horz" pos="3672">
          <p15:clr>
            <a:srgbClr val="F26B43"/>
          </p15:clr>
        </p15:guide>
        <p15:guide id="7" orient="horz" pos="4320">
          <p15:clr>
            <a:srgbClr val="C35EA4"/>
          </p15:clr>
        </p15:guide>
        <p15:guide id="10" orient="horz" pos="1344" userDrawn="1">
          <p15:clr>
            <a:srgbClr val="9FCC3B"/>
          </p15:clr>
        </p15:guide>
        <p15:guide id="11" orient="horz" pos="1128" userDrawn="1">
          <p15:clr>
            <a:srgbClr val="C35EA4"/>
          </p15:clr>
        </p15:guide>
        <p15:guide id="12" orient="horz" pos="4128">
          <p15:clr>
            <a:srgbClr val="F26B43"/>
          </p15:clr>
        </p15:guide>
        <p15:guide id="13" pos="192">
          <p15:clr>
            <a:srgbClr val="F26B43"/>
          </p15:clr>
        </p15:guide>
        <p15:guide id="14" orient="horz" pos="192">
          <p15:clr>
            <a:srgbClr val="F26B43"/>
          </p15:clr>
        </p15:guide>
        <p15:guide id="16" orient="horz">
          <p15:clr>
            <a:srgbClr val="C35EA4"/>
          </p15:clr>
        </p15:guide>
        <p15:guide id="17" pos="7488">
          <p15:clr>
            <a:srgbClr val="F26B43"/>
          </p15:clr>
        </p15:guide>
        <p15:guide id="19">
          <p15:clr>
            <a:srgbClr val="C35EA4"/>
          </p15:clr>
        </p15:guide>
        <p15:guide id="24" pos="7680" userDrawn="1">
          <p15:clr>
            <a:srgbClr val="000000"/>
          </p15:clr>
        </p15:guide>
        <p15:guide id="26" orient="horz" pos="1008" userDrawn="1">
          <p15:clr>
            <a:srgbClr val="9FCC3B"/>
          </p15:clr>
        </p15:guide>
        <p15:guide id="27" orient="horz" pos="816" userDrawn="1">
          <p15:clr>
            <a:srgbClr val="C35EA4"/>
          </p15:clr>
        </p15:guide>
        <p15:guide id="28" pos="50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26AF-B603-1049-9429-2168346A2A74}"/>
              </a:ext>
            </a:extLst>
          </p:cNvPr>
          <p:cNvSpPr>
            <a:spLocks noGrp="1"/>
          </p:cNvSpPr>
          <p:nvPr>
            <p:ph type="title"/>
          </p:nvPr>
        </p:nvSpPr>
        <p:spPr>
          <a:xfrm>
            <a:off x="1391535" y="2785747"/>
            <a:ext cx="9940187" cy="1135096"/>
          </a:xfrm>
        </p:spPr>
        <p:txBody>
          <a:bodyPr/>
          <a:lstStyle/>
          <a:p>
            <a:r>
              <a:rPr lang="en-US" dirty="0"/>
              <a:t>CIEE PRE-DEPARTURE ORIENTATION 2024</a:t>
            </a:r>
          </a:p>
        </p:txBody>
      </p:sp>
      <p:sp>
        <p:nvSpPr>
          <p:cNvPr id="4" name="Slide Number Placeholder 3">
            <a:extLst>
              <a:ext uri="{FF2B5EF4-FFF2-40B4-BE49-F238E27FC236}">
                <a16:creationId xmlns:a16="http://schemas.microsoft.com/office/drawing/2014/main" id="{32B2AB58-E0B3-8F47-88B4-654FAD4A76C9}"/>
              </a:ext>
            </a:extLst>
          </p:cNvPr>
          <p:cNvSpPr>
            <a:spLocks noGrp="1"/>
          </p:cNvSpPr>
          <p:nvPr>
            <p:ph type="sldNum" sz="quarter" idx="18"/>
          </p:nvPr>
        </p:nvSpPr>
        <p:spPr/>
        <p:txBody>
          <a:bodyPr/>
          <a:lstStyle/>
          <a:p>
            <a:fld id="{6FBDDA51-4CB2-4BC1-8339-72EC117A3582}" type="slidenum">
              <a:rPr lang="en-US" smtClean="0"/>
              <a:pPr/>
              <a:t>1</a:t>
            </a:fld>
            <a:endParaRPr lang="en-US" dirty="0"/>
          </a:p>
        </p:txBody>
      </p:sp>
      <p:sp>
        <p:nvSpPr>
          <p:cNvPr id="3" name="Text Placeholder 2">
            <a:extLst>
              <a:ext uri="{FF2B5EF4-FFF2-40B4-BE49-F238E27FC236}">
                <a16:creationId xmlns:a16="http://schemas.microsoft.com/office/drawing/2014/main" id="{6B6B9BCA-7F0B-374D-922D-4E9F8FFDB7C0}"/>
              </a:ext>
            </a:extLst>
          </p:cNvPr>
          <p:cNvSpPr>
            <a:spLocks noGrp="1"/>
          </p:cNvSpPr>
          <p:nvPr>
            <p:ph type="body" sz="quarter" idx="20"/>
          </p:nvPr>
        </p:nvSpPr>
        <p:spPr/>
        <p:txBody>
          <a:bodyPr/>
          <a:lstStyle/>
          <a:p>
            <a:endParaRPr lang="en-US"/>
          </a:p>
        </p:txBody>
      </p:sp>
      <p:sp>
        <p:nvSpPr>
          <p:cNvPr id="6" name="Text Placeholder 5">
            <a:extLst>
              <a:ext uri="{FF2B5EF4-FFF2-40B4-BE49-F238E27FC236}">
                <a16:creationId xmlns:a16="http://schemas.microsoft.com/office/drawing/2014/main" id="{FE717BC8-1566-5149-9D0B-119320E09BEA}"/>
              </a:ext>
            </a:extLst>
          </p:cNvPr>
          <p:cNvSpPr>
            <a:spLocks noGrp="1"/>
          </p:cNvSpPr>
          <p:nvPr>
            <p:ph type="body" sz="quarter" idx="22"/>
          </p:nvPr>
        </p:nvSpPr>
        <p:spPr/>
        <p:txBody>
          <a:bodyPr/>
          <a:lstStyle/>
          <a:p>
            <a:r>
              <a:rPr lang="en-US" dirty="0"/>
              <a:t>April 25, 2024</a:t>
            </a:r>
          </a:p>
        </p:txBody>
      </p:sp>
    </p:spTree>
    <p:extLst>
      <p:ext uri="{BB962C8B-B14F-4D97-AF65-F5344CB8AC3E}">
        <p14:creationId xmlns:p14="http://schemas.microsoft.com/office/powerpoint/2010/main" val="1225085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08C-C247-AB4F-92A3-01A947AEF186}"/>
              </a:ext>
            </a:extLst>
          </p:cNvPr>
          <p:cNvSpPr>
            <a:spLocks noGrp="1"/>
          </p:cNvSpPr>
          <p:nvPr>
            <p:ph type="title"/>
          </p:nvPr>
        </p:nvSpPr>
        <p:spPr>
          <a:xfrm>
            <a:off x="8115300" y="740229"/>
            <a:ext cx="3403910" cy="5089071"/>
          </a:xfrm>
        </p:spPr>
        <p:txBody>
          <a:bodyPr/>
          <a:lstStyle/>
          <a:p>
            <a:r>
              <a:rPr lang="en-US" dirty="0"/>
              <a:t>YOUR SCHOOL</a:t>
            </a:r>
          </a:p>
        </p:txBody>
      </p:sp>
      <p:sp>
        <p:nvSpPr>
          <p:cNvPr id="3" name="Slide Number Placeholder 2">
            <a:extLst>
              <a:ext uri="{FF2B5EF4-FFF2-40B4-BE49-F238E27FC236}">
                <a16:creationId xmlns:a16="http://schemas.microsoft.com/office/drawing/2014/main" id="{2745CF4B-079A-C041-8548-97DEDF1BE541}"/>
              </a:ext>
            </a:extLst>
          </p:cNvPr>
          <p:cNvSpPr>
            <a:spLocks noGrp="1"/>
          </p:cNvSpPr>
          <p:nvPr>
            <p:ph type="sldNum" sz="quarter" idx="11"/>
          </p:nvPr>
        </p:nvSpPr>
        <p:spPr/>
        <p:txBody>
          <a:bodyPr/>
          <a:lstStyle/>
          <a:p>
            <a:fld id="{6FBDDA51-4CB2-4BC1-8339-72EC117A3582}" type="slidenum">
              <a:rPr lang="en-US" smtClean="0"/>
              <a:pPr/>
              <a:t>10</a:t>
            </a:fld>
            <a:endParaRPr lang="en-US" dirty="0"/>
          </a:p>
        </p:txBody>
      </p:sp>
      <p:pic>
        <p:nvPicPr>
          <p:cNvPr id="8" name="Picture Placeholder 7">
            <a:extLst>
              <a:ext uri="{FF2B5EF4-FFF2-40B4-BE49-F238E27FC236}">
                <a16:creationId xmlns:a16="http://schemas.microsoft.com/office/drawing/2014/main" id="{9B888D12-DD44-0E46-812F-4768CACE1467}"/>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39203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08C-C247-AB4F-92A3-01A947AEF186}"/>
              </a:ext>
            </a:extLst>
          </p:cNvPr>
          <p:cNvSpPr>
            <a:spLocks noGrp="1"/>
          </p:cNvSpPr>
          <p:nvPr>
            <p:ph type="title"/>
          </p:nvPr>
        </p:nvSpPr>
        <p:spPr>
          <a:xfrm>
            <a:off x="7861300" y="740229"/>
            <a:ext cx="3226907" cy="5089071"/>
          </a:xfrm>
        </p:spPr>
        <p:txBody>
          <a:bodyPr/>
          <a:lstStyle/>
          <a:p>
            <a:r>
              <a:rPr lang="en-US" dirty="0"/>
              <a:t>CLUBS AND ACTIVITIES</a:t>
            </a:r>
          </a:p>
        </p:txBody>
      </p:sp>
      <p:sp>
        <p:nvSpPr>
          <p:cNvPr id="3" name="Slide Number Placeholder 2">
            <a:extLst>
              <a:ext uri="{FF2B5EF4-FFF2-40B4-BE49-F238E27FC236}">
                <a16:creationId xmlns:a16="http://schemas.microsoft.com/office/drawing/2014/main" id="{2745CF4B-079A-C041-8548-97DEDF1BE541}"/>
              </a:ext>
            </a:extLst>
          </p:cNvPr>
          <p:cNvSpPr>
            <a:spLocks noGrp="1"/>
          </p:cNvSpPr>
          <p:nvPr>
            <p:ph type="sldNum" sz="quarter" idx="11"/>
          </p:nvPr>
        </p:nvSpPr>
        <p:spPr/>
        <p:txBody>
          <a:bodyPr/>
          <a:lstStyle/>
          <a:p>
            <a:fld id="{6FBDDA51-4CB2-4BC1-8339-72EC117A3582}" type="slidenum">
              <a:rPr lang="en-US" smtClean="0"/>
              <a:pPr/>
              <a:t>11</a:t>
            </a:fld>
            <a:endParaRPr lang="en-US" dirty="0"/>
          </a:p>
        </p:txBody>
      </p:sp>
      <p:pic>
        <p:nvPicPr>
          <p:cNvPr id="6" name="Picture Placeholder 5">
            <a:extLst>
              <a:ext uri="{FF2B5EF4-FFF2-40B4-BE49-F238E27FC236}">
                <a16:creationId xmlns:a16="http://schemas.microsoft.com/office/drawing/2014/main" id="{DA876A3F-2A66-1041-B36D-44B437B555CC}"/>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304874" y="304800"/>
            <a:ext cx="7137326" cy="6248400"/>
          </a:xfrm>
        </p:spPr>
      </p:pic>
    </p:spTree>
    <p:extLst>
      <p:ext uri="{BB962C8B-B14F-4D97-AF65-F5344CB8AC3E}">
        <p14:creationId xmlns:p14="http://schemas.microsoft.com/office/powerpoint/2010/main" val="11313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08C-C247-AB4F-92A3-01A947AEF186}"/>
              </a:ext>
            </a:extLst>
          </p:cNvPr>
          <p:cNvSpPr>
            <a:spLocks noGrp="1"/>
          </p:cNvSpPr>
          <p:nvPr>
            <p:ph type="title"/>
          </p:nvPr>
        </p:nvSpPr>
        <p:spPr/>
        <p:txBody>
          <a:bodyPr/>
          <a:lstStyle/>
          <a:p>
            <a:r>
              <a:rPr lang="en-US" dirty="0"/>
              <a:t>WHAT WE EXPECT OF YOU!</a:t>
            </a:r>
          </a:p>
        </p:txBody>
      </p:sp>
      <p:sp>
        <p:nvSpPr>
          <p:cNvPr id="3" name="Slide Number Placeholder 2">
            <a:extLst>
              <a:ext uri="{FF2B5EF4-FFF2-40B4-BE49-F238E27FC236}">
                <a16:creationId xmlns:a16="http://schemas.microsoft.com/office/drawing/2014/main" id="{2745CF4B-079A-C041-8548-97DEDF1BE541}"/>
              </a:ext>
            </a:extLst>
          </p:cNvPr>
          <p:cNvSpPr>
            <a:spLocks noGrp="1"/>
          </p:cNvSpPr>
          <p:nvPr>
            <p:ph type="sldNum" sz="quarter" idx="11"/>
          </p:nvPr>
        </p:nvSpPr>
        <p:spPr/>
        <p:txBody>
          <a:bodyPr/>
          <a:lstStyle/>
          <a:p>
            <a:fld id="{6FBDDA51-4CB2-4BC1-8339-72EC117A3582}" type="slidenum">
              <a:rPr lang="en-US" smtClean="0"/>
              <a:pPr/>
              <a:t>12</a:t>
            </a:fld>
            <a:endParaRPr lang="en-US" dirty="0"/>
          </a:p>
        </p:txBody>
      </p:sp>
      <p:pic>
        <p:nvPicPr>
          <p:cNvPr id="5" name="Picture 4">
            <a:extLst>
              <a:ext uri="{FF2B5EF4-FFF2-40B4-BE49-F238E27FC236}">
                <a16:creationId xmlns:a16="http://schemas.microsoft.com/office/drawing/2014/main" id="{6562EE89-0217-4B1F-ACA2-EBDC8AD2F8A2}"/>
              </a:ext>
            </a:extLst>
          </p:cNvPr>
          <p:cNvPicPr>
            <a:picLocks noChangeAspect="1"/>
          </p:cNvPicPr>
          <p:nvPr/>
        </p:nvPicPr>
        <p:blipFill>
          <a:blip r:embed="rId3"/>
          <a:srcRect t="3630" b="3630"/>
          <a:stretch/>
        </p:blipFill>
        <p:spPr>
          <a:xfrm>
            <a:off x="550096" y="1118936"/>
            <a:ext cx="7467533" cy="4620128"/>
          </a:xfrm>
          <a:prstGeom prst="rect">
            <a:avLst/>
          </a:prstGeom>
        </p:spPr>
      </p:pic>
      <p:sp>
        <p:nvSpPr>
          <p:cNvPr id="7" name="Picture Placeholder 6">
            <a:extLst>
              <a:ext uri="{FF2B5EF4-FFF2-40B4-BE49-F238E27FC236}">
                <a16:creationId xmlns:a16="http://schemas.microsoft.com/office/drawing/2014/main" id="{EDF5247A-7D0A-401E-846F-9A06D8998C94}"/>
              </a:ext>
            </a:extLst>
          </p:cNvPr>
          <p:cNvSpPr>
            <a:spLocks noGrp="1"/>
          </p:cNvSpPr>
          <p:nvPr>
            <p:ph type="pic" sz="quarter" idx="19"/>
          </p:nvPr>
        </p:nvSpPr>
        <p:spPr>
          <a:xfrm>
            <a:off x="-1384589" y="304800"/>
            <a:ext cx="7315202" cy="6248400"/>
          </a:xfrm>
        </p:spPr>
        <p:txBody>
          <a:bodyPr/>
          <a:lstStyle/>
          <a:p>
            <a:endParaRPr lang="en-US"/>
          </a:p>
        </p:txBody>
      </p:sp>
    </p:spTree>
    <p:extLst>
      <p:ext uri="{BB962C8B-B14F-4D97-AF65-F5344CB8AC3E}">
        <p14:creationId xmlns:p14="http://schemas.microsoft.com/office/powerpoint/2010/main" val="2326458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08C-C247-AB4F-92A3-01A947AEF186}"/>
              </a:ext>
            </a:extLst>
          </p:cNvPr>
          <p:cNvSpPr>
            <a:spLocks noGrp="1"/>
          </p:cNvSpPr>
          <p:nvPr>
            <p:ph type="title"/>
          </p:nvPr>
        </p:nvSpPr>
        <p:spPr>
          <a:xfrm>
            <a:off x="6731726" y="740229"/>
            <a:ext cx="4660174" cy="5089071"/>
          </a:xfrm>
        </p:spPr>
        <p:txBody>
          <a:bodyPr/>
          <a:lstStyle/>
          <a:p>
            <a:r>
              <a:rPr lang="en-US" dirty="0"/>
              <a:t>YOUR NATURAL FAMILY</a:t>
            </a:r>
          </a:p>
        </p:txBody>
      </p:sp>
      <p:sp>
        <p:nvSpPr>
          <p:cNvPr id="3" name="Slide Number Placeholder 2">
            <a:extLst>
              <a:ext uri="{FF2B5EF4-FFF2-40B4-BE49-F238E27FC236}">
                <a16:creationId xmlns:a16="http://schemas.microsoft.com/office/drawing/2014/main" id="{2745CF4B-079A-C041-8548-97DEDF1BE541}"/>
              </a:ext>
            </a:extLst>
          </p:cNvPr>
          <p:cNvSpPr>
            <a:spLocks noGrp="1"/>
          </p:cNvSpPr>
          <p:nvPr>
            <p:ph type="sldNum" sz="quarter" idx="11"/>
          </p:nvPr>
        </p:nvSpPr>
        <p:spPr/>
        <p:txBody>
          <a:bodyPr/>
          <a:lstStyle/>
          <a:p>
            <a:fld id="{6FBDDA51-4CB2-4BC1-8339-72EC117A3582}" type="slidenum">
              <a:rPr lang="en-US" smtClean="0"/>
              <a:pPr/>
              <a:t>13</a:t>
            </a:fld>
            <a:endParaRPr lang="en-US" dirty="0"/>
          </a:p>
        </p:txBody>
      </p:sp>
      <p:sp>
        <p:nvSpPr>
          <p:cNvPr id="7" name="Picture Placeholder 6">
            <a:extLst>
              <a:ext uri="{FF2B5EF4-FFF2-40B4-BE49-F238E27FC236}">
                <a16:creationId xmlns:a16="http://schemas.microsoft.com/office/drawing/2014/main" id="{EDF5247A-7D0A-401E-846F-9A06D8998C94}"/>
              </a:ext>
            </a:extLst>
          </p:cNvPr>
          <p:cNvSpPr>
            <a:spLocks noGrp="1"/>
          </p:cNvSpPr>
          <p:nvPr>
            <p:ph type="pic" sz="quarter" idx="19"/>
          </p:nvPr>
        </p:nvSpPr>
        <p:spPr>
          <a:xfrm>
            <a:off x="-2089983" y="388630"/>
            <a:ext cx="7315202" cy="6248400"/>
          </a:xfrm>
        </p:spPr>
        <p:txBody>
          <a:bodyPr/>
          <a:lstStyle/>
          <a:p>
            <a:endParaRPr lang="en-US"/>
          </a:p>
        </p:txBody>
      </p:sp>
      <p:pic>
        <p:nvPicPr>
          <p:cNvPr id="6" name="Picture 5">
            <a:extLst>
              <a:ext uri="{FF2B5EF4-FFF2-40B4-BE49-F238E27FC236}">
                <a16:creationId xmlns:a16="http://schemas.microsoft.com/office/drawing/2014/main" id="{EDBBD845-AEE5-4D7C-A0F6-47FDDA2288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263" r="12430"/>
          <a:stretch/>
        </p:blipFill>
        <p:spPr>
          <a:xfrm>
            <a:off x="304798" y="1068409"/>
            <a:ext cx="5722621" cy="4432710"/>
          </a:xfrm>
          <a:prstGeom prst="rect">
            <a:avLst/>
          </a:prstGeom>
        </p:spPr>
      </p:pic>
    </p:spTree>
    <p:extLst>
      <p:ext uri="{BB962C8B-B14F-4D97-AF65-F5344CB8AC3E}">
        <p14:creationId xmlns:p14="http://schemas.microsoft.com/office/powerpoint/2010/main" val="3907526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FB20A0-3F3F-4C98-913C-5BF7BFF42180}"/>
              </a:ext>
            </a:extLst>
          </p:cNvPr>
          <p:cNvSpPr>
            <a:spLocks noGrp="1"/>
          </p:cNvSpPr>
          <p:nvPr>
            <p:ph type="sldNum" sz="quarter" idx="12"/>
          </p:nvPr>
        </p:nvSpPr>
        <p:spPr/>
        <p:txBody>
          <a:bodyPr/>
          <a:lstStyle/>
          <a:p>
            <a:fld id="{6FBDDA51-4CB2-4BC1-8339-72EC117A3582}" type="slidenum">
              <a:rPr lang="en-US" smtClean="0"/>
              <a:pPr/>
              <a:t>14</a:t>
            </a:fld>
            <a:endParaRPr lang="en-US" dirty="0"/>
          </a:p>
        </p:txBody>
      </p:sp>
      <p:sp>
        <p:nvSpPr>
          <p:cNvPr id="3" name="Title 2">
            <a:extLst>
              <a:ext uri="{FF2B5EF4-FFF2-40B4-BE49-F238E27FC236}">
                <a16:creationId xmlns:a16="http://schemas.microsoft.com/office/drawing/2014/main" id="{0B7475F5-D619-437D-AA4C-3DB1062A0DD6}"/>
              </a:ext>
            </a:extLst>
          </p:cNvPr>
          <p:cNvSpPr>
            <a:spLocks noGrp="1"/>
          </p:cNvSpPr>
          <p:nvPr>
            <p:ph type="title"/>
          </p:nvPr>
        </p:nvSpPr>
        <p:spPr/>
        <p:txBody>
          <a:bodyPr/>
          <a:lstStyle/>
          <a:p>
            <a:r>
              <a:rPr lang="en-US" dirty="0"/>
              <a:t>CIEE PROGRAM RULES</a:t>
            </a:r>
          </a:p>
        </p:txBody>
      </p:sp>
      <p:pic>
        <p:nvPicPr>
          <p:cNvPr id="9" name="Picture Placeholder 6">
            <a:extLst>
              <a:ext uri="{FF2B5EF4-FFF2-40B4-BE49-F238E27FC236}">
                <a16:creationId xmlns:a16="http://schemas.microsoft.com/office/drawing/2014/main" id="{596571FB-6DE8-4569-8254-AA080EEEA69B}"/>
              </a:ext>
            </a:extLst>
          </p:cNvPr>
          <p:cNvPicPr>
            <a:picLocks noChangeAspect="1"/>
          </p:cNvPicPr>
          <p:nvPr/>
        </p:nvPicPr>
        <p:blipFill>
          <a:blip r:embed="rId3"/>
          <a:srcRect/>
          <a:stretch/>
        </p:blipFill>
        <p:spPr>
          <a:xfrm>
            <a:off x="1557059" y="1680570"/>
            <a:ext cx="2992639" cy="4486187"/>
          </a:xfrm>
          <a:prstGeom prst="rect">
            <a:avLst/>
          </a:prstGeom>
        </p:spPr>
      </p:pic>
      <p:pic>
        <p:nvPicPr>
          <p:cNvPr id="5" name="Picture 4">
            <a:extLst>
              <a:ext uri="{FF2B5EF4-FFF2-40B4-BE49-F238E27FC236}">
                <a16:creationId xmlns:a16="http://schemas.microsoft.com/office/drawing/2014/main" id="{FFEC1ADC-2260-84E9-70BD-AD0686295B7E}"/>
              </a:ext>
            </a:extLst>
          </p:cNvPr>
          <p:cNvPicPr>
            <a:picLocks noChangeAspect="1"/>
          </p:cNvPicPr>
          <p:nvPr/>
        </p:nvPicPr>
        <p:blipFill>
          <a:blip r:embed="rId4"/>
          <a:stretch>
            <a:fillRect/>
          </a:stretch>
        </p:blipFill>
        <p:spPr>
          <a:xfrm>
            <a:off x="5841971" y="425449"/>
            <a:ext cx="5381281" cy="5519854"/>
          </a:xfrm>
          <a:prstGeom prst="rect">
            <a:avLst/>
          </a:prstGeom>
        </p:spPr>
      </p:pic>
    </p:spTree>
    <p:extLst>
      <p:ext uri="{BB962C8B-B14F-4D97-AF65-F5344CB8AC3E}">
        <p14:creationId xmlns:p14="http://schemas.microsoft.com/office/powerpoint/2010/main" val="2337874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8D31A8-412C-F94B-8947-F4C3C004E3F9}"/>
              </a:ext>
            </a:extLst>
          </p:cNvPr>
          <p:cNvSpPr>
            <a:spLocks noGrp="1"/>
          </p:cNvSpPr>
          <p:nvPr>
            <p:ph type="sldNum" sz="quarter" idx="12"/>
          </p:nvPr>
        </p:nvSpPr>
        <p:spPr/>
        <p:txBody>
          <a:bodyPr/>
          <a:lstStyle/>
          <a:p>
            <a:fld id="{6FBDDA51-4CB2-4BC1-8339-72EC117A3582}" type="slidenum">
              <a:rPr lang="en-US" smtClean="0"/>
              <a:pPr/>
              <a:t>15</a:t>
            </a:fld>
            <a:endParaRPr lang="en-US" dirty="0"/>
          </a:p>
        </p:txBody>
      </p:sp>
      <p:sp>
        <p:nvSpPr>
          <p:cNvPr id="3" name="Title 2">
            <a:extLst>
              <a:ext uri="{FF2B5EF4-FFF2-40B4-BE49-F238E27FC236}">
                <a16:creationId xmlns:a16="http://schemas.microsoft.com/office/drawing/2014/main" id="{2F3D8261-1842-1A46-A932-3F30087A7422}"/>
              </a:ext>
            </a:extLst>
          </p:cNvPr>
          <p:cNvSpPr>
            <a:spLocks noGrp="1"/>
          </p:cNvSpPr>
          <p:nvPr>
            <p:ph type="title"/>
          </p:nvPr>
        </p:nvSpPr>
        <p:spPr>
          <a:xfrm>
            <a:off x="569690" y="742432"/>
            <a:ext cx="10878292" cy="1059538"/>
          </a:xfrm>
        </p:spPr>
        <p:txBody>
          <a:bodyPr/>
          <a:lstStyle/>
          <a:p>
            <a:r>
              <a:rPr lang="en-US" dirty="0"/>
              <a:t>GUN SAFETY</a:t>
            </a:r>
          </a:p>
        </p:txBody>
      </p:sp>
      <p:pic>
        <p:nvPicPr>
          <p:cNvPr id="5" name="Picture 1" descr="iStock_000002614532_Large.jpg">
            <a:extLst>
              <a:ext uri="{FF2B5EF4-FFF2-40B4-BE49-F238E27FC236}">
                <a16:creationId xmlns:a16="http://schemas.microsoft.com/office/drawing/2014/main" id="{8602F35C-CD73-8C44-B620-7FD752B02682}"/>
              </a:ext>
            </a:extLst>
          </p:cNvPr>
          <p:cNvPicPr>
            <a:picLocks noGrp="1" noChangeAspect="1"/>
          </p:cNvPicPr>
          <p:nvPr>
            <p:ph type="tbl" sz="quarter" idx="13"/>
          </p:nvPr>
        </p:nvPicPr>
        <p:blipFill rotWithShape="1">
          <a:blip r:embed="rId3" cstate="print">
            <a:extLst>
              <a:ext uri="{28A0092B-C50C-407E-A947-70E740481C1C}">
                <a14:useLocalDpi xmlns:a14="http://schemas.microsoft.com/office/drawing/2010/main"/>
              </a:ext>
            </a:extLst>
          </a:blip>
          <a:srcRect/>
          <a:stretch/>
        </p:blipFill>
        <p:spPr bwMode="auto">
          <a:xfrm>
            <a:off x="642418" y="1778621"/>
            <a:ext cx="8743553" cy="4245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4677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FB20A0-3F3F-4C98-913C-5BF7BFF42180}"/>
              </a:ext>
            </a:extLst>
          </p:cNvPr>
          <p:cNvSpPr>
            <a:spLocks noGrp="1"/>
          </p:cNvSpPr>
          <p:nvPr>
            <p:ph type="sldNum" sz="quarter" idx="12"/>
          </p:nvPr>
        </p:nvSpPr>
        <p:spPr/>
        <p:txBody>
          <a:bodyPr/>
          <a:lstStyle/>
          <a:p>
            <a:fld id="{6FBDDA51-4CB2-4BC1-8339-72EC117A3582}" type="slidenum">
              <a:rPr lang="en-US" smtClean="0"/>
              <a:pPr/>
              <a:t>16</a:t>
            </a:fld>
            <a:endParaRPr lang="en-US" dirty="0"/>
          </a:p>
        </p:txBody>
      </p:sp>
      <p:sp>
        <p:nvSpPr>
          <p:cNvPr id="3" name="Title 2">
            <a:extLst>
              <a:ext uri="{FF2B5EF4-FFF2-40B4-BE49-F238E27FC236}">
                <a16:creationId xmlns:a16="http://schemas.microsoft.com/office/drawing/2014/main" id="{0B7475F5-D619-437D-AA4C-3DB1062A0DD6}"/>
              </a:ext>
            </a:extLst>
          </p:cNvPr>
          <p:cNvSpPr>
            <a:spLocks noGrp="1"/>
          </p:cNvSpPr>
          <p:nvPr>
            <p:ph type="title"/>
          </p:nvPr>
        </p:nvSpPr>
        <p:spPr/>
        <p:txBody>
          <a:bodyPr/>
          <a:lstStyle/>
          <a:p>
            <a:r>
              <a:rPr lang="en-US" u="sng" dirty="0"/>
              <a:t>NO</a:t>
            </a:r>
            <a:r>
              <a:rPr lang="en-US" dirty="0"/>
              <a:t> DRINKING, DRIVING OR DRUGS</a:t>
            </a:r>
          </a:p>
        </p:txBody>
      </p:sp>
      <p:pic>
        <p:nvPicPr>
          <p:cNvPr id="8" name="Picture 7">
            <a:extLst>
              <a:ext uri="{FF2B5EF4-FFF2-40B4-BE49-F238E27FC236}">
                <a16:creationId xmlns:a16="http://schemas.microsoft.com/office/drawing/2014/main" id="{1A91CB27-D735-F84B-AC1D-A8BB5E18D3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5618" y="2396692"/>
            <a:ext cx="2637660" cy="2602860"/>
          </a:xfrm>
          <a:prstGeom prst="rect">
            <a:avLst/>
          </a:prstGeom>
        </p:spPr>
      </p:pic>
      <p:pic>
        <p:nvPicPr>
          <p:cNvPr id="10" name="Picture 9">
            <a:extLst>
              <a:ext uri="{FF2B5EF4-FFF2-40B4-BE49-F238E27FC236}">
                <a16:creationId xmlns:a16="http://schemas.microsoft.com/office/drawing/2014/main" id="{41E82FDD-0294-744F-88D9-0E8E8F883DB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81971" y="2367674"/>
            <a:ext cx="2624106" cy="2631878"/>
          </a:xfrm>
          <a:prstGeom prst="rect">
            <a:avLst/>
          </a:prstGeom>
        </p:spPr>
      </p:pic>
      <p:pic>
        <p:nvPicPr>
          <p:cNvPr id="12" name="Picture 11">
            <a:extLst>
              <a:ext uri="{FF2B5EF4-FFF2-40B4-BE49-F238E27FC236}">
                <a16:creationId xmlns:a16="http://schemas.microsoft.com/office/drawing/2014/main" id="{A52BE53D-3BA5-2C43-95B2-2E41F7E7143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08486" y="2396692"/>
            <a:ext cx="2572506" cy="2602860"/>
          </a:xfrm>
          <a:prstGeom prst="rect">
            <a:avLst/>
          </a:prstGeom>
        </p:spPr>
      </p:pic>
      <p:pic>
        <p:nvPicPr>
          <p:cNvPr id="14" name="Picture 13">
            <a:extLst>
              <a:ext uri="{FF2B5EF4-FFF2-40B4-BE49-F238E27FC236}">
                <a16:creationId xmlns:a16="http://schemas.microsoft.com/office/drawing/2014/main" id="{72D98244-1702-8144-9B94-1A30C70CA1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07051" y="2367674"/>
            <a:ext cx="2855418" cy="2631878"/>
          </a:xfrm>
          <a:prstGeom prst="rect">
            <a:avLst/>
          </a:prstGeom>
        </p:spPr>
      </p:pic>
    </p:spTree>
    <p:extLst>
      <p:ext uri="{BB962C8B-B14F-4D97-AF65-F5344CB8AC3E}">
        <p14:creationId xmlns:p14="http://schemas.microsoft.com/office/powerpoint/2010/main" val="183982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8D31A8-412C-F94B-8947-F4C3C004E3F9}"/>
              </a:ext>
            </a:extLst>
          </p:cNvPr>
          <p:cNvSpPr>
            <a:spLocks noGrp="1"/>
          </p:cNvSpPr>
          <p:nvPr>
            <p:ph type="sldNum" sz="quarter" idx="12"/>
          </p:nvPr>
        </p:nvSpPr>
        <p:spPr/>
        <p:txBody>
          <a:bodyPr/>
          <a:lstStyle/>
          <a:p>
            <a:fld id="{6FBDDA51-4CB2-4BC1-8339-72EC117A3582}" type="slidenum">
              <a:rPr lang="en-US" smtClean="0"/>
              <a:pPr/>
              <a:t>17</a:t>
            </a:fld>
            <a:endParaRPr lang="en-US" dirty="0"/>
          </a:p>
        </p:txBody>
      </p:sp>
      <p:sp>
        <p:nvSpPr>
          <p:cNvPr id="3" name="Title 2">
            <a:extLst>
              <a:ext uri="{FF2B5EF4-FFF2-40B4-BE49-F238E27FC236}">
                <a16:creationId xmlns:a16="http://schemas.microsoft.com/office/drawing/2014/main" id="{2F3D8261-1842-1A46-A932-3F30087A7422}"/>
              </a:ext>
            </a:extLst>
          </p:cNvPr>
          <p:cNvSpPr>
            <a:spLocks noGrp="1"/>
          </p:cNvSpPr>
          <p:nvPr>
            <p:ph type="title"/>
          </p:nvPr>
        </p:nvSpPr>
        <p:spPr>
          <a:xfrm>
            <a:off x="569690" y="742432"/>
            <a:ext cx="10878292" cy="1059538"/>
          </a:xfrm>
        </p:spPr>
        <p:txBody>
          <a:bodyPr/>
          <a:lstStyle/>
          <a:p>
            <a:r>
              <a:rPr lang="en-US" dirty="0"/>
              <a:t>KEEP MONEY, PASSPORT, AND IMPORTANT DOCUMENTS SAFE</a:t>
            </a:r>
          </a:p>
        </p:txBody>
      </p:sp>
      <p:sp>
        <p:nvSpPr>
          <p:cNvPr id="4" name="Table Placeholder 3">
            <a:extLst>
              <a:ext uri="{FF2B5EF4-FFF2-40B4-BE49-F238E27FC236}">
                <a16:creationId xmlns:a16="http://schemas.microsoft.com/office/drawing/2014/main" id="{F9FD7124-9C25-6C45-8AD5-295B8523FBEC}"/>
              </a:ext>
            </a:extLst>
          </p:cNvPr>
          <p:cNvSpPr>
            <a:spLocks noGrp="1"/>
          </p:cNvSpPr>
          <p:nvPr>
            <p:ph type="tbl" sz="quarter" idx="13"/>
          </p:nvPr>
        </p:nvSpPr>
        <p:spPr/>
        <p:txBody>
          <a:bodyPr/>
          <a:lstStyle/>
          <a:p>
            <a:endParaRPr lang="en-US"/>
          </a:p>
        </p:txBody>
      </p:sp>
      <p:pic>
        <p:nvPicPr>
          <p:cNvPr id="6" name="Picture 5">
            <a:extLst>
              <a:ext uri="{FF2B5EF4-FFF2-40B4-BE49-F238E27FC236}">
                <a16:creationId xmlns:a16="http://schemas.microsoft.com/office/drawing/2014/main" id="{E3AE9CFA-1295-F843-8028-E90366D699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690" y="1877534"/>
            <a:ext cx="10878292" cy="3995132"/>
          </a:xfrm>
          <a:prstGeom prst="rect">
            <a:avLst/>
          </a:prstGeom>
        </p:spPr>
      </p:pic>
    </p:spTree>
    <p:extLst>
      <p:ext uri="{BB962C8B-B14F-4D97-AF65-F5344CB8AC3E}">
        <p14:creationId xmlns:p14="http://schemas.microsoft.com/office/powerpoint/2010/main" val="614419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8D31A8-412C-F94B-8947-F4C3C004E3F9}"/>
              </a:ext>
            </a:extLst>
          </p:cNvPr>
          <p:cNvSpPr>
            <a:spLocks noGrp="1"/>
          </p:cNvSpPr>
          <p:nvPr>
            <p:ph type="sldNum" sz="quarter" idx="12"/>
          </p:nvPr>
        </p:nvSpPr>
        <p:spPr/>
        <p:txBody>
          <a:bodyPr/>
          <a:lstStyle/>
          <a:p>
            <a:fld id="{6FBDDA51-4CB2-4BC1-8339-72EC117A3582}" type="slidenum">
              <a:rPr lang="en-US" smtClean="0"/>
              <a:pPr/>
              <a:t>18</a:t>
            </a:fld>
            <a:endParaRPr lang="en-US" dirty="0"/>
          </a:p>
        </p:txBody>
      </p:sp>
      <p:sp>
        <p:nvSpPr>
          <p:cNvPr id="3" name="Title 2">
            <a:extLst>
              <a:ext uri="{FF2B5EF4-FFF2-40B4-BE49-F238E27FC236}">
                <a16:creationId xmlns:a16="http://schemas.microsoft.com/office/drawing/2014/main" id="{2F3D8261-1842-1A46-A932-3F30087A7422}"/>
              </a:ext>
            </a:extLst>
          </p:cNvPr>
          <p:cNvSpPr>
            <a:spLocks noGrp="1"/>
          </p:cNvSpPr>
          <p:nvPr>
            <p:ph type="title"/>
          </p:nvPr>
        </p:nvSpPr>
        <p:spPr>
          <a:xfrm>
            <a:off x="486763" y="2899231"/>
            <a:ext cx="10878292" cy="1059538"/>
          </a:xfrm>
        </p:spPr>
        <p:txBody>
          <a:bodyPr/>
          <a:lstStyle/>
          <a:p>
            <a:r>
              <a:rPr lang="en-US" dirty="0"/>
              <a:t>INSURANCE</a:t>
            </a:r>
            <a:br>
              <a:rPr lang="en-US" dirty="0"/>
            </a:br>
            <a:r>
              <a:rPr lang="en-US" sz="4400" dirty="0">
                <a:solidFill>
                  <a:srgbClr val="FF5F00"/>
                </a:solidFill>
              </a:rPr>
              <a:t>CALL CIEE: 1-800-448-9944</a:t>
            </a:r>
            <a:endParaRPr lang="en-US" dirty="0">
              <a:solidFill>
                <a:srgbClr val="FF5F00"/>
              </a:solidFill>
            </a:endParaRPr>
          </a:p>
        </p:txBody>
      </p:sp>
      <p:pic>
        <p:nvPicPr>
          <p:cNvPr id="6" name="Table Placeholder 5">
            <a:extLst>
              <a:ext uri="{FF2B5EF4-FFF2-40B4-BE49-F238E27FC236}">
                <a16:creationId xmlns:a16="http://schemas.microsoft.com/office/drawing/2014/main" id="{CAC6C53C-6837-FEB4-EC2B-119401521254}"/>
              </a:ext>
            </a:extLst>
          </p:cNvPr>
          <p:cNvPicPr>
            <a:picLocks noGrp="1" noChangeAspect="1"/>
          </p:cNvPicPr>
          <p:nvPr>
            <p:ph type="tbl" sz="quarter" idx="13"/>
          </p:nvPr>
        </p:nvPicPr>
        <p:blipFill>
          <a:blip r:embed="rId3"/>
          <a:stretch>
            <a:fillRect/>
          </a:stretch>
        </p:blipFill>
        <p:spPr>
          <a:xfrm>
            <a:off x="6803912" y="835909"/>
            <a:ext cx="4376441" cy="5596642"/>
          </a:xfrm>
          <a:prstGeom prst="rect">
            <a:avLst/>
          </a:prstGeom>
        </p:spPr>
      </p:pic>
    </p:spTree>
    <p:extLst>
      <p:ext uri="{BB962C8B-B14F-4D97-AF65-F5344CB8AC3E}">
        <p14:creationId xmlns:p14="http://schemas.microsoft.com/office/powerpoint/2010/main" val="2634040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4F42D1-EF5A-4A99-B2F1-0B0F259CEEDF}"/>
              </a:ext>
            </a:extLst>
          </p:cNvPr>
          <p:cNvSpPr>
            <a:spLocks noGrp="1"/>
          </p:cNvSpPr>
          <p:nvPr>
            <p:ph type="sldNum" sz="quarter" idx="15"/>
          </p:nvPr>
        </p:nvSpPr>
        <p:spPr/>
        <p:txBody>
          <a:bodyPr/>
          <a:lstStyle/>
          <a:p>
            <a:fld id="{6FBDDA51-4CB2-4BC1-8339-72EC117A3582}" type="slidenum">
              <a:rPr lang="en-US" smtClean="0"/>
              <a:pPr/>
              <a:t>19</a:t>
            </a:fld>
            <a:endParaRPr lang="en-US" dirty="0"/>
          </a:p>
        </p:txBody>
      </p:sp>
      <p:sp>
        <p:nvSpPr>
          <p:cNvPr id="3" name="Title 2">
            <a:extLst>
              <a:ext uri="{FF2B5EF4-FFF2-40B4-BE49-F238E27FC236}">
                <a16:creationId xmlns:a16="http://schemas.microsoft.com/office/drawing/2014/main" id="{48264245-2C71-41B7-BBAA-D8A7AA8C0BB8}"/>
              </a:ext>
            </a:extLst>
          </p:cNvPr>
          <p:cNvSpPr>
            <a:spLocks noGrp="1"/>
          </p:cNvSpPr>
          <p:nvPr>
            <p:ph type="title"/>
          </p:nvPr>
        </p:nvSpPr>
        <p:spPr/>
        <p:txBody>
          <a:bodyPr/>
          <a:lstStyle/>
          <a:p>
            <a:r>
              <a:rPr lang="en-US" dirty="0"/>
              <a:t>TECHNOLOGY + SOCIAL MEDIA</a:t>
            </a:r>
          </a:p>
        </p:txBody>
      </p:sp>
      <p:sp>
        <p:nvSpPr>
          <p:cNvPr id="6" name="Content Placeholder 5">
            <a:extLst>
              <a:ext uri="{FF2B5EF4-FFF2-40B4-BE49-F238E27FC236}">
                <a16:creationId xmlns:a16="http://schemas.microsoft.com/office/drawing/2014/main" id="{3E67E472-8F78-4BC8-9078-D6A9C15688CD}"/>
              </a:ext>
            </a:extLst>
          </p:cNvPr>
          <p:cNvSpPr>
            <a:spLocks noGrp="1"/>
          </p:cNvSpPr>
          <p:nvPr>
            <p:ph sz="quarter" idx="18"/>
          </p:nvPr>
        </p:nvSpPr>
        <p:spPr/>
        <p:txBody>
          <a:bodyPr/>
          <a:lstStyle/>
          <a:p>
            <a:pPr>
              <a:lnSpc>
                <a:spcPct val="120000"/>
              </a:lnSpc>
              <a:spcBef>
                <a:spcPct val="0"/>
              </a:spcBef>
            </a:pPr>
            <a:r>
              <a:rPr lang="en-US" altLang="en-US" dirty="0">
                <a:solidFill>
                  <a:schemeClr val="tx1"/>
                </a:solidFill>
                <a:latin typeface="Montserrat Medium" pitchFamily="2" charset="77"/>
                <a:ea typeface="FreightSans Pro"/>
                <a:cs typeface="FreightSans Pro"/>
                <a:sym typeface="FreightSans Pro"/>
              </a:rPr>
              <a:t>You are responsible for what you post on Social Media:</a:t>
            </a:r>
          </a:p>
          <a:p>
            <a:pPr marL="685800" indent="-685800">
              <a:lnSpc>
                <a:spcPct val="120000"/>
              </a:lnSpc>
              <a:spcBef>
                <a:spcPct val="0"/>
              </a:spcBef>
              <a:buFont typeface="Arial" panose="020B0604020202020204" pitchFamily="34" charset="0"/>
              <a:buChar char="•"/>
            </a:pPr>
            <a:r>
              <a:rPr lang="en-US" altLang="en-US" dirty="0">
                <a:solidFill>
                  <a:schemeClr val="tx1"/>
                </a:solidFill>
                <a:latin typeface="Montserrat" pitchFamily="2" charset="77"/>
                <a:ea typeface="FreightSans Pro"/>
                <a:cs typeface="FreightSans Pro"/>
                <a:sym typeface="FreightSans Pro"/>
              </a:rPr>
              <a:t>No posting inappropriate content</a:t>
            </a:r>
          </a:p>
          <a:p>
            <a:pPr marL="685800" indent="-685800">
              <a:lnSpc>
                <a:spcPct val="120000"/>
              </a:lnSpc>
              <a:spcBef>
                <a:spcPct val="0"/>
              </a:spcBef>
              <a:buFont typeface="Arial" panose="020B0604020202020204" pitchFamily="34" charset="0"/>
              <a:buChar char="•"/>
            </a:pPr>
            <a:r>
              <a:rPr lang="en-US" altLang="en-US" dirty="0">
                <a:solidFill>
                  <a:schemeClr val="tx1"/>
                </a:solidFill>
                <a:latin typeface="Montserrat" pitchFamily="2" charset="77"/>
                <a:ea typeface="FreightSans Pro"/>
                <a:cs typeface="FreightSans Pro"/>
                <a:sym typeface="FreightSans Pro"/>
              </a:rPr>
              <a:t>No bullying</a:t>
            </a:r>
          </a:p>
          <a:p>
            <a:pPr marL="685800" indent="-685800">
              <a:spcBef>
                <a:spcPct val="0"/>
              </a:spcBef>
              <a:buFont typeface="Arial" panose="020B0604020202020204" pitchFamily="34" charset="0"/>
              <a:buChar char="•"/>
            </a:pPr>
            <a:r>
              <a:rPr lang="en-US" altLang="en-US" dirty="0">
                <a:solidFill>
                  <a:schemeClr val="tx1"/>
                </a:solidFill>
                <a:latin typeface="Montserrat" pitchFamily="2" charset="77"/>
                <a:ea typeface="FreightSans Pro"/>
                <a:cs typeface="FreightSans Pro"/>
                <a:sym typeface="FreightSans Pro"/>
              </a:rPr>
              <a:t>No porn</a:t>
            </a:r>
          </a:p>
          <a:p>
            <a:pPr marL="685800" indent="-685800">
              <a:spcBef>
                <a:spcPct val="0"/>
              </a:spcBef>
            </a:pPr>
            <a:endParaRPr lang="en-US" altLang="en-US" dirty="0">
              <a:solidFill>
                <a:schemeClr val="tx1"/>
              </a:solidFill>
              <a:latin typeface="Montserrat" pitchFamily="2" charset="77"/>
              <a:ea typeface="FreightSans Pro"/>
              <a:cs typeface="FreightSans Pro"/>
              <a:sym typeface="FreightSans Pro"/>
            </a:endParaRPr>
          </a:p>
          <a:p>
            <a:pPr>
              <a:spcBef>
                <a:spcPct val="0"/>
              </a:spcBef>
            </a:pPr>
            <a:r>
              <a:rPr lang="en-US" altLang="en-US" dirty="0">
                <a:solidFill>
                  <a:schemeClr val="tx1"/>
                </a:solidFill>
                <a:latin typeface="Montserrat Medium" pitchFamily="2" charset="77"/>
                <a:ea typeface="FreightSans Pro"/>
                <a:cs typeface="FreightSans Pro"/>
                <a:sym typeface="FreightSans Pro"/>
              </a:rPr>
              <a:t>Remember that anything you post</a:t>
            </a:r>
          </a:p>
          <a:p>
            <a:pPr>
              <a:spcBef>
                <a:spcPct val="0"/>
              </a:spcBef>
            </a:pPr>
            <a:r>
              <a:rPr lang="en-US" altLang="en-US" dirty="0">
                <a:solidFill>
                  <a:schemeClr val="tx1"/>
                </a:solidFill>
                <a:latin typeface="Montserrat Medium" pitchFamily="2" charset="77"/>
                <a:ea typeface="FreightSans Pro"/>
                <a:cs typeface="FreightSans Pro"/>
                <a:sym typeface="FreightSans Pro"/>
              </a:rPr>
              <a:t>on the internet is public to everyone!</a:t>
            </a:r>
            <a:endParaRPr lang="en-US" altLang="en-US" dirty="0">
              <a:solidFill>
                <a:schemeClr val="tx1"/>
              </a:solidFill>
              <a:latin typeface="Montserrat Medium" pitchFamily="2" charset="77"/>
            </a:endParaRPr>
          </a:p>
          <a:p>
            <a:endParaRPr lang="en-US" dirty="0">
              <a:solidFill>
                <a:schemeClr val="tx1"/>
              </a:solidFill>
              <a:latin typeface="Montserrat" pitchFamily="2" charset="77"/>
            </a:endParaRPr>
          </a:p>
        </p:txBody>
      </p:sp>
      <p:sp>
        <p:nvSpPr>
          <p:cNvPr id="5" name="Table Placeholder 4">
            <a:extLst>
              <a:ext uri="{FF2B5EF4-FFF2-40B4-BE49-F238E27FC236}">
                <a16:creationId xmlns:a16="http://schemas.microsoft.com/office/drawing/2014/main" id="{EE134048-6B23-4B9D-AC3C-229B11C872B2}"/>
              </a:ext>
            </a:extLst>
          </p:cNvPr>
          <p:cNvSpPr>
            <a:spLocks noGrp="1"/>
          </p:cNvSpPr>
          <p:nvPr>
            <p:ph type="chart" sz="quarter" idx="29"/>
          </p:nvPr>
        </p:nvSpPr>
        <p:spPr>
          <a:xfrm>
            <a:off x="800100" y="1447800"/>
            <a:ext cx="4267200" cy="4381500"/>
          </a:xfrm>
        </p:spPr>
        <p:txBody>
          <a:bodyPr/>
          <a:lstStyle/>
          <a:p>
            <a:endParaRPr lang="en-US"/>
          </a:p>
        </p:txBody>
      </p:sp>
      <p:pic>
        <p:nvPicPr>
          <p:cNvPr id="7" name="Picture 6">
            <a:extLst>
              <a:ext uri="{FF2B5EF4-FFF2-40B4-BE49-F238E27FC236}">
                <a16:creationId xmlns:a16="http://schemas.microsoft.com/office/drawing/2014/main" id="{4AEE0ED6-6588-4046-8380-7C72B0F0DF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9318" y="1468582"/>
            <a:ext cx="4267200" cy="4381500"/>
          </a:xfrm>
          <a:prstGeom prst="rect">
            <a:avLst/>
          </a:prstGeom>
        </p:spPr>
      </p:pic>
    </p:spTree>
    <p:extLst>
      <p:ext uri="{BB962C8B-B14F-4D97-AF65-F5344CB8AC3E}">
        <p14:creationId xmlns:p14="http://schemas.microsoft.com/office/powerpoint/2010/main" val="2358627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19F8-6962-46A7-872A-220E2B424F11}"/>
              </a:ext>
            </a:extLst>
          </p:cNvPr>
          <p:cNvSpPr>
            <a:spLocks noGrp="1"/>
          </p:cNvSpPr>
          <p:nvPr>
            <p:ph type="title"/>
          </p:nvPr>
        </p:nvSpPr>
        <p:spPr/>
        <p:txBody>
          <a:bodyPr/>
          <a:lstStyle/>
          <a:p>
            <a:r>
              <a:rPr lang="en-US" dirty="0"/>
              <a:t>WHAT TO EXPECT:</a:t>
            </a:r>
          </a:p>
        </p:txBody>
      </p:sp>
      <p:sp>
        <p:nvSpPr>
          <p:cNvPr id="4" name="Text Placeholder 3">
            <a:extLst>
              <a:ext uri="{FF2B5EF4-FFF2-40B4-BE49-F238E27FC236}">
                <a16:creationId xmlns:a16="http://schemas.microsoft.com/office/drawing/2014/main" id="{02A6F5B7-CB90-44DC-B923-4FD998AAFF83}"/>
              </a:ext>
            </a:extLst>
          </p:cNvPr>
          <p:cNvSpPr>
            <a:spLocks noGrp="1"/>
          </p:cNvSpPr>
          <p:nvPr>
            <p:ph type="body" sz="quarter" idx="15"/>
          </p:nvPr>
        </p:nvSpPr>
        <p:spPr/>
        <p:txBody>
          <a:bodyPr/>
          <a:lstStyle/>
          <a:p>
            <a:endParaRPr lang="en-US" dirty="0"/>
          </a:p>
        </p:txBody>
      </p:sp>
      <p:sp>
        <p:nvSpPr>
          <p:cNvPr id="5" name="Content Placeholder 4">
            <a:extLst>
              <a:ext uri="{FF2B5EF4-FFF2-40B4-BE49-F238E27FC236}">
                <a16:creationId xmlns:a16="http://schemas.microsoft.com/office/drawing/2014/main" id="{C160667C-AA2F-4A01-B799-446E77E1848A}"/>
              </a:ext>
            </a:extLst>
          </p:cNvPr>
          <p:cNvSpPr>
            <a:spLocks noGrp="1"/>
          </p:cNvSpPr>
          <p:nvPr>
            <p:ph sz="quarter" idx="16"/>
          </p:nvPr>
        </p:nvSpPr>
        <p:spPr>
          <a:xfrm>
            <a:off x="4572000" y="1774097"/>
            <a:ext cx="6819900" cy="3695700"/>
          </a:xfrm>
        </p:spPr>
        <p:txBody>
          <a:bodyPr>
            <a:normAutofit/>
          </a:bodyPr>
          <a:lstStyle/>
          <a:p>
            <a:pPr marL="171450" indent="-171450">
              <a:buFont typeface="Arial" panose="020B0604020202020204" pitchFamily="34" charset="0"/>
              <a:buChar char="•"/>
            </a:pPr>
            <a:r>
              <a:rPr lang="en-US" sz="2400" dirty="0">
                <a:solidFill>
                  <a:srgbClr val="FF5F00"/>
                </a:solidFill>
              </a:rPr>
              <a:t>About CIEE</a:t>
            </a:r>
          </a:p>
          <a:p>
            <a:pPr marL="171450" indent="-171450">
              <a:buFont typeface="Arial" panose="020B0604020202020204" pitchFamily="34" charset="0"/>
              <a:buChar char="•"/>
            </a:pPr>
            <a:r>
              <a:rPr lang="en-US" sz="2400" dirty="0">
                <a:solidFill>
                  <a:srgbClr val="FF5F00"/>
                </a:solidFill>
              </a:rPr>
              <a:t>Host Family and Community Life</a:t>
            </a:r>
          </a:p>
          <a:p>
            <a:pPr marL="171450" indent="-171450">
              <a:buFont typeface="Arial" panose="020B0604020202020204" pitchFamily="34" charset="0"/>
              <a:buChar char="•"/>
            </a:pPr>
            <a:r>
              <a:rPr lang="en-US" sz="2400" dirty="0">
                <a:solidFill>
                  <a:srgbClr val="FF5F00"/>
                </a:solidFill>
              </a:rPr>
              <a:t>School Life</a:t>
            </a:r>
          </a:p>
          <a:p>
            <a:pPr marL="171450" indent="-171450">
              <a:buFont typeface="Arial" panose="020B0604020202020204" pitchFamily="34" charset="0"/>
              <a:buChar char="•"/>
            </a:pPr>
            <a:r>
              <a:rPr lang="en-US" sz="2400" dirty="0">
                <a:solidFill>
                  <a:srgbClr val="FF5F00"/>
                </a:solidFill>
              </a:rPr>
              <a:t>Program Expectations</a:t>
            </a:r>
          </a:p>
          <a:p>
            <a:pPr marL="171450" indent="-171450">
              <a:buFont typeface="Arial" panose="020B0604020202020204" pitchFamily="34" charset="0"/>
              <a:buChar char="•"/>
            </a:pPr>
            <a:r>
              <a:rPr lang="en-US" sz="2400" dirty="0">
                <a:solidFill>
                  <a:srgbClr val="FF5F00"/>
                </a:solidFill>
              </a:rPr>
              <a:t>Program Rules</a:t>
            </a:r>
          </a:p>
          <a:p>
            <a:pPr marL="171450" indent="-171450">
              <a:buFont typeface="Arial" panose="020B0604020202020204" pitchFamily="34" charset="0"/>
              <a:buChar char="•"/>
            </a:pPr>
            <a:r>
              <a:rPr lang="en-US" sz="2400" dirty="0">
                <a:solidFill>
                  <a:srgbClr val="FF5F00"/>
                </a:solidFill>
              </a:rPr>
              <a:t>Questions/Comments</a:t>
            </a:r>
          </a:p>
        </p:txBody>
      </p:sp>
      <p:sp>
        <p:nvSpPr>
          <p:cNvPr id="6" name="Slide Number Placeholder 5">
            <a:extLst>
              <a:ext uri="{FF2B5EF4-FFF2-40B4-BE49-F238E27FC236}">
                <a16:creationId xmlns:a16="http://schemas.microsoft.com/office/drawing/2014/main" id="{9CAA7FAF-9720-4F45-8868-EAB391B08EDB}"/>
              </a:ext>
            </a:extLst>
          </p:cNvPr>
          <p:cNvSpPr>
            <a:spLocks noGrp="1"/>
          </p:cNvSpPr>
          <p:nvPr>
            <p:ph type="sldNum" sz="quarter" idx="18"/>
          </p:nvPr>
        </p:nvSpPr>
        <p:spPr/>
        <p:txBody>
          <a:bodyPr/>
          <a:lstStyle/>
          <a:p>
            <a:fld id="{6FBDDA51-4CB2-4BC1-8339-72EC117A3582}" type="slidenum">
              <a:rPr lang="en-US" smtClean="0"/>
              <a:pPr/>
              <a:t>2</a:t>
            </a:fld>
            <a:endParaRPr lang="en-US" dirty="0"/>
          </a:p>
        </p:txBody>
      </p:sp>
      <p:pic>
        <p:nvPicPr>
          <p:cNvPr id="10" name="Picture Placeholder 6">
            <a:extLst>
              <a:ext uri="{FF2B5EF4-FFF2-40B4-BE49-F238E27FC236}">
                <a16:creationId xmlns:a16="http://schemas.microsoft.com/office/drawing/2014/main" id="{F9157FA7-21FF-4B5B-B2B4-C48EF808CFA7}"/>
              </a:ext>
            </a:extLst>
          </p:cNvPr>
          <p:cNvPicPr>
            <a:picLocks noChangeAspect="1"/>
          </p:cNvPicPr>
          <p:nvPr/>
        </p:nvPicPr>
        <p:blipFill>
          <a:blip r:embed="rId2"/>
          <a:srcRect/>
          <a:stretch/>
        </p:blipFill>
        <p:spPr>
          <a:xfrm rot="5400000">
            <a:off x="-729519" y="1368852"/>
            <a:ext cx="6222380" cy="4153750"/>
          </a:xfrm>
          <a:prstGeom prst="rect">
            <a:avLst/>
          </a:prstGeom>
        </p:spPr>
      </p:pic>
    </p:spTree>
    <p:extLst>
      <p:ext uri="{BB962C8B-B14F-4D97-AF65-F5344CB8AC3E}">
        <p14:creationId xmlns:p14="http://schemas.microsoft.com/office/powerpoint/2010/main" val="3017636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7BA885-0F15-A143-AFD7-C53901EC2AE4}"/>
              </a:ext>
            </a:extLst>
          </p:cNvPr>
          <p:cNvSpPr>
            <a:spLocks noGrp="1"/>
          </p:cNvSpPr>
          <p:nvPr>
            <p:ph type="sldNum" sz="quarter" idx="21"/>
          </p:nvPr>
        </p:nvSpPr>
        <p:spPr/>
        <p:txBody>
          <a:bodyPr/>
          <a:lstStyle/>
          <a:p>
            <a:fld id="{6FBDDA51-4CB2-4BC1-8339-72EC117A3582}" type="slidenum">
              <a:rPr lang="en-US" smtClean="0"/>
              <a:pPr/>
              <a:t>20</a:t>
            </a:fld>
            <a:endParaRPr lang="en-US" dirty="0"/>
          </a:p>
        </p:txBody>
      </p:sp>
      <p:sp>
        <p:nvSpPr>
          <p:cNvPr id="4" name="Title 3">
            <a:extLst>
              <a:ext uri="{FF2B5EF4-FFF2-40B4-BE49-F238E27FC236}">
                <a16:creationId xmlns:a16="http://schemas.microsoft.com/office/drawing/2014/main" id="{ED1197A9-377B-BF4F-8B8E-72B91EA8C230}"/>
              </a:ext>
            </a:extLst>
          </p:cNvPr>
          <p:cNvSpPr>
            <a:spLocks noGrp="1"/>
          </p:cNvSpPr>
          <p:nvPr>
            <p:ph type="title"/>
          </p:nvPr>
        </p:nvSpPr>
        <p:spPr/>
        <p:txBody>
          <a:bodyPr/>
          <a:lstStyle/>
          <a:p>
            <a:r>
              <a:rPr lang="en-US" dirty="0"/>
              <a:t>COMMUNITY SERVICE &amp;</a:t>
            </a:r>
            <a:br>
              <a:rPr lang="en-US" dirty="0"/>
            </a:br>
            <a:r>
              <a:rPr lang="en-US" dirty="0"/>
              <a:t>GOAL FOR YOU: 20,000 HOURS!</a:t>
            </a:r>
          </a:p>
        </p:txBody>
      </p:sp>
      <p:sp>
        <p:nvSpPr>
          <p:cNvPr id="5" name="Text Placeholder 4">
            <a:extLst>
              <a:ext uri="{FF2B5EF4-FFF2-40B4-BE49-F238E27FC236}">
                <a16:creationId xmlns:a16="http://schemas.microsoft.com/office/drawing/2014/main" id="{8C76B15C-717E-D346-A72D-105C22A0B49D}"/>
              </a:ext>
            </a:extLst>
          </p:cNvPr>
          <p:cNvSpPr>
            <a:spLocks noGrp="1"/>
          </p:cNvSpPr>
          <p:nvPr>
            <p:ph type="body" sz="quarter" idx="22"/>
          </p:nvPr>
        </p:nvSpPr>
        <p:spPr/>
        <p:txBody>
          <a:bodyPr/>
          <a:lstStyle/>
          <a:p>
            <a:r>
              <a:rPr lang="en-US" sz="1800" dirty="0">
                <a:solidFill>
                  <a:srgbClr val="FF5F00"/>
                </a:solidFill>
              </a:rPr>
              <a:t>What do you think community service is?</a:t>
            </a:r>
            <a:endParaRPr lang="en-US" dirty="0">
              <a:solidFill>
                <a:srgbClr val="FF5F00"/>
              </a:solidFill>
            </a:endParaRPr>
          </a:p>
          <a:p>
            <a:pPr lvl="1"/>
            <a:r>
              <a:rPr lang="en-US" dirty="0"/>
              <a:t>8 hours each semester</a:t>
            </a:r>
          </a:p>
          <a:p>
            <a:pPr lvl="1"/>
            <a:r>
              <a:rPr lang="en-US" dirty="0"/>
              <a:t>16 hours total</a:t>
            </a:r>
          </a:p>
          <a:p>
            <a:r>
              <a:rPr lang="en-US" dirty="0"/>
              <a:t>We invite and challenge you to get involved in your community and together work to submit 20,000 hours of service!</a:t>
            </a:r>
          </a:p>
        </p:txBody>
      </p:sp>
      <p:pic>
        <p:nvPicPr>
          <p:cNvPr id="19" name="Picture Placeholder 18">
            <a:extLst>
              <a:ext uri="{FF2B5EF4-FFF2-40B4-BE49-F238E27FC236}">
                <a16:creationId xmlns:a16="http://schemas.microsoft.com/office/drawing/2014/main" id="{37F47E7D-B063-7F45-A4BA-F364E5DCE24C}"/>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l="11176" r="11176"/>
          <a:stretch>
            <a:fillRect/>
          </a:stretch>
        </p:blipFill>
        <p:spPr>
          <a:xfrm>
            <a:off x="304798" y="271698"/>
            <a:ext cx="3771901" cy="6288024"/>
          </a:xfrm>
        </p:spPr>
      </p:pic>
      <p:pic>
        <p:nvPicPr>
          <p:cNvPr id="6" name="Picture 1" descr="community service.jpg">
            <a:extLst>
              <a:ext uri="{FF2B5EF4-FFF2-40B4-BE49-F238E27FC236}">
                <a16:creationId xmlns:a16="http://schemas.microsoft.com/office/drawing/2014/main" id="{7B583906-97E3-4589-8453-9A08E4DFB8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492561" y="4200082"/>
            <a:ext cx="2058039" cy="209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54429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003D4B-E130-3380-DC33-7D2818B53A51}"/>
              </a:ext>
            </a:extLst>
          </p:cNvPr>
          <p:cNvSpPr>
            <a:spLocks noGrp="1"/>
          </p:cNvSpPr>
          <p:nvPr>
            <p:ph type="title"/>
          </p:nvPr>
        </p:nvSpPr>
        <p:spPr/>
        <p:txBody>
          <a:bodyPr/>
          <a:lstStyle/>
          <a:p>
            <a:r>
              <a:rPr lang="en-US" dirty="0"/>
              <a:t>SEVIS REGISTRATION</a:t>
            </a:r>
          </a:p>
        </p:txBody>
      </p:sp>
      <p:sp>
        <p:nvSpPr>
          <p:cNvPr id="4" name="Text Placeholder 3">
            <a:extLst>
              <a:ext uri="{FF2B5EF4-FFF2-40B4-BE49-F238E27FC236}">
                <a16:creationId xmlns:a16="http://schemas.microsoft.com/office/drawing/2014/main" id="{B017FE03-8064-E8F8-0D81-2EE3D386E834}"/>
              </a:ext>
            </a:extLst>
          </p:cNvPr>
          <p:cNvSpPr>
            <a:spLocks noGrp="1"/>
          </p:cNvSpPr>
          <p:nvPr>
            <p:ph type="body" sz="quarter" idx="20"/>
          </p:nvPr>
        </p:nvSpPr>
        <p:spPr>
          <a:xfrm>
            <a:off x="825909" y="1607396"/>
            <a:ext cx="10262298" cy="4295851"/>
          </a:xfrm>
        </p:spPr>
        <p:txBody>
          <a:bodyPr/>
          <a:lstStyle/>
          <a:p>
            <a:r>
              <a:rPr lang="en-US" dirty="0"/>
              <a:t>Your DS-2019 Form was created in a system called Student and Exchange Visitor Information System</a:t>
            </a:r>
          </a:p>
          <a:p>
            <a:r>
              <a:rPr lang="en-US" dirty="0"/>
              <a:t>All J-1 exchange visitors are require to register in SEVIS </a:t>
            </a:r>
            <a:r>
              <a:rPr lang="en-US" b="1" dirty="0">
                <a:solidFill>
                  <a:schemeClr val="accent2"/>
                </a:solidFill>
              </a:rPr>
              <a:t>after they arrive to the US</a:t>
            </a:r>
          </a:p>
          <a:p>
            <a:r>
              <a:rPr lang="en-US" dirty="0"/>
              <a:t>When you arrive to your host family’s home: </a:t>
            </a:r>
          </a:p>
          <a:p>
            <a:pPr lvl="1">
              <a:buFont typeface="+mj-lt"/>
              <a:buAutoNum type="arabicPeriod"/>
            </a:pPr>
            <a:r>
              <a:rPr lang="en-US" dirty="0"/>
              <a:t>Log into your CIEE Beacon Application</a:t>
            </a:r>
          </a:p>
          <a:p>
            <a:pPr lvl="1">
              <a:buFont typeface="+mj-lt"/>
              <a:buAutoNum type="arabicPeriod"/>
            </a:pPr>
            <a:r>
              <a:rPr lang="en-US" dirty="0"/>
              <a:t>Click the SEVIS Registration Button Pop-up</a:t>
            </a:r>
          </a:p>
          <a:p>
            <a:pPr lvl="1">
              <a:buFont typeface="+mj-lt"/>
              <a:buAutoNum type="arabicPeriod"/>
            </a:pPr>
            <a:r>
              <a:rPr lang="en-US" dirty="0"/>
              <a:t>Verify your host family address &amp; US phone number</a:t>
            </a:r>
          </a:p>
          <a:p>
            <a:pPr lvl="1">
              <a:buFont typeface="+mj-lt"/>
              <a:buAutoNum type="arabicPeriod"/>
            </a:pPr>
            <a:r>
              <a:rPr lang="en-US" dirty="0"/>
              <a:t>Agree to CIEE program rules</a:t>
            </a:r>
          </a:p>
        </p:txBody>
      </p:sp>
      <p:grpSp>
        <p:nvGrpSpPr>
          <p:cNvPr id="11" name="Group 10">
            <a:extLst>
              <a:ext uri="{FF2B5EF4-FFF2-40B4-BE49-F238E27FC236}">
                <a16:creationId xmlns:a16="http://schemas.microsoft.com/office/drawing/2014/main" id="{EDC0AC2B-B020-C8E8-2C32-DE0FE84153F7}"/>
              </a:ext>
            </a:extLst>
          </p:cNvPr>
          <p:cNvGrpSpPr/>
          <p:nvPr/>
        </p:nvGrpSpPr>
        <p:grpSpPr>
          <a:xfrm>
            <a:off x="1408309" y="4716487"/>
            <a:ext cx="9375383" cy="805538"/>
            <a:chOff x="825909" y="4716487"/>
            <a:chExt cx="9375383" cy="805538"/>
          </a:xfrm>
        </p:grpSpPr>
        <p:pic>
          <p:nvPicPr>
            <p:cNvPr id="7" name="Picture 6" descr="Graphical user interface, text, application, email&#10;&#10;Description automatically generated">
              <a:extLst>
                <a:ext uri="{FF2B5EF4-FFF2-40B4-BE49-F238E27FC236}">
                  <a16:creationId xmlns:a16="http://schemas.microsoft.com/office/drawing/2014/main" id="{5771B5AC-CFFB-BB79-76D4-68B8A50CCD1C}"/>
                </a:ext>
              </a:extLst>
            </p:cNvPr>
            <p:cNvPicPr>
              <a:picLocks noChangeAspect="1"/>
            </p:cNvPicPr>
            <p:nvPr/>
          </p:nvPicPr>
          <p:blipFill>
            <a:blip r:embed="rId3"/>
            <a:stretch>
              <a:fillRect/>
            </a:stretch>
          </p:blipFill>
          <p:spPr>
            <a:xfrm>
              <a:off x="825909" y="4716488"/>
              <a:ext cx="2232004" cy="805537"/>
            </a:xfrm>
            <a:prstGeom prst="rect">
              <a:avLst/>
            </a:prstGeom>
            <a:ln w="38100">
              <a:solidFill>
                <a:schemeClr val="accent4"/>
              </a:solidFill>
            </a:ln>
            <a:effectLst>
              <a:outerShdw blurRad="50800" dist="38100" dir="2700000" algn="tl" rotWithShape="0">
                <a:prstClr val="black">
                  <a:alpha val="40000"/>
                </a:prstClr>
              </a:outerShdw>
            </a:effectLst>
          </p:spPr>
        </p:pic>
        <p:pic>
          <p:nvPicPr>
            <p:cNvPr id="8" name="Picture 7" descr="Shape&#10;&#10;Description automatically generated with low confidence">
              <a:extLst>
                <a:ext uri="{FF2B5EF4-FFF2-40B4-BE49-F238E27FC236}">
                  <a16:creationId xmlns:a16="http://schemas.microsoft.com/office/drawing/2014/main" id="{C31987C2-256E-86E5-F17D-D92355003E6A}"/>
                </a:ext>
              </a:extLst>
            </p:cNvPr>
            <p:cNvPicPr>
              <a:picLocks noChangeAspect="1"/>
            </p:cNvPicPr>
            <p:nvPr/>
          </p:nvPicPr>
          <p:blipFill rotWithShape="1">
            <a:blip r:embed="rId4"/>
            <a:srcRect t="5836" r="56667" b="9288"/>
            <a:stretch/>
          </p:blipFill>
          <p:spPr>
            <a:xfrm>
              <a:off x="3258634" y="4716489"/>
              <a:ext cx="2232006" cy="805536"/>
            </a:xfrm>
            <a:prstGeom prst="rect">
              <a:avLst/>
            </a:prstGeom>
            <a:ln w="38100">
              <a:solidFill>
                <a:schemeClr val="accent2"/>
              </a:solidFill>
            </a:ln>
            <a:effectLst>
              <a:outerShdw blurRad="50800" dist="38100" dir="2700000" algn="tl" rotWithShape="0">
                <a:prstClr val="black">
                  <a:alpha val="40000"/>
                </a:prstClr>
              </a:outerShdw>
            </a:effectLst>
          </p:spPr>
        </p:pic>
        <p:pic>
          <p:nvPicPr>
            <p:cNvPr id="9" name="Picture 8" descr="Graphical user interface, text, application&#10;&#10;Description automatically generated">
              <a:extLst>
                <a:ext uri="{FF2B5EF4-FFF2-40B4-BE49-F238E27FC236}">
                  <a16:creationId xmlns:a16="http://schemas.microsoft.com/office/drawing/2014/main" id="{D9B2A263-218B-6FF1-557C-0A169602757B}"/>
                </a:ext>
              </a:extLst>
            </p:cNvPr>
            <p:cNvPicPr>
              <a:picLocks noChangeAspect="1"/>
            </p:cNvPicPr>
            <p:nvPr/>
          </p:nvPicPr>
          <p:blipFill rotWithShape="1">
            <a:blip r:embed="rId5"/>
            <a:srcRect l="4097" r="5191" b="15186"/>
            <a:stretch/>
          </p:blipFill>
          <p:spPr>
            <a:xfrm>
              <a:off x="5659491" y="4716489"/>
              <a:ext cx="1922702" cy="805536"/>
            </a:xfrm>
            <a:prstGeom prst="rect">
              <a:avLst/>
            </a:prstGeom>
            <a:ln w="38100">
              <a:solidFill>
                <a:schemeClr val="accent1"/>
              </a:solidFill>
            </a:ln>
            <a:effectLst>
              <a:outerShdw blurRad="50800" dist="38100" dir="2700000" algn="tl" rotWithShape="0">
                <a:prstClr val="black">
                  <a:alpha val="40000"/>
                </a:prstClr>
              </a:outerShdw>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A061DDB3-E0D7-797F-184A-6CEA8BE47C27}"/>
                </a:ext>
              </a:extLst>
            </p:cNvPr>
            <p:cNvPicPr>
              <a:picLocks noChangeAspect="1"/>
            </p:cNvPicPr>
            <p:nvPr/>
          </p:nvPicPr>
          <p:blipFill rotWithShape="1">
            <a:blip r:embed="rId6"/>
            <a:srcRect t="9094" r="4546" b="14693"/>
            <a:stretch/>
          </p:blipFill>
          <p:spPr>
            <a:xfrm>
              <a:off x="7751044" y="4716487"/>
              <a:ext cx="2450248" cy="805535"/>
            </a:xfrm>
            <a:prstGeom prst="rect">
              <a:avLst/>
            </a:prstGeom>
            <a:ln w="38100">
              <a:solidFill>
                <a:schemeClr val="bg2"/>
              </a:solidFill>
            </a:ln>
          </p:spPr>
        </p:pic>
      </p:grpSp>
    </p:spTree>
    <p:extLst>
      <p:ext uri="{BB962C8B-B14F-4D97-AF65-F5344CB8AC3E}">
        <p14:creationId xmlns:p14="http://schemas.microsoft.com/office/powerpoint/2010/main" val="394766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0B280-AC9E-0A4A-A1E6-E8743597218C}"/>
              </a:ext>
            </a:extLst>
          </p:cNvPr>
          <p:cNvPicPr>
            <a:picLocks noChangeAspect="1"/>
          </p:cNvPicPr>
          <p:nvPr/>
        </p:nvPicPr>
        <p:blipFill>
          <a:blip r:embed="rId3"/>
          <a:srcRect/>
          <a:stretch/>
        </p:blipFill>
        <p:spPr>
          <a:xfrm>
            <a:off x="329439" y="758282"/>
            <a:ext cx="7622142" cy="5084957"/>
          </a:xfrm>
          <a:prstGeom prst="rect">
            <a:avLst/>
          </a:prstGeom>
        </p:spPr>
      </p:pic>
      <p:sp>
        <p:nvSpPr>
          <p:cNvPr id="6" name="Title 1">
            <a:extLst>
              <a:ext uri="{FF2B5EF4-FFF2-40B4-BE49-F238E27FC236}">
                <a16:creationId xmlns:a16="http://schemas.microsoft.com/office/drawing/2014/main" id="{C2B063E9-9FAD-0646-AEB9-B64337091ED5}"/>
              </a:ext>
            </a:extLst>
          </p:cNvPr>
          <p:cNvSpPr>
            <a:spLocks noGrp="1"/>
          </p:cNvSpPr>
          <p:nvPr>
            <p:ph type="title"/>
          </p:nvPr>
        </p:nvSpPr>
        <p:spPr>
          <a:xfrm>
            <a:off x="7951581" y="1271239"/>
            <a:ext cx="3754863" cy="4315522"/>
          </a:xfrm>
        </p:spPr>
        <p:txBody>
          <a:bodyPr/>
          <a:lstStyle/>
          <a:p>
            <a:r>
              <a:rPr lang="en-US" sz="7200" dirty="0">
                <a:solidFill>
                  <a:srgbClr val="005CB9"/>
                </a:solidFill>
              </a:rPr>
              <a:t>GOOD LUCK </a:t>
            </a:r>
            <a:br>
              <a:rPr lang="en-US" sz="7200" dirty="0">
                <a:solidFill>
                  <a:srgbClr val="005CB9"/>
                </a:solidFill>
              </a:rPr>
            </a:br>
            <a:r>
              <a:rPr lang="en-US" sz="7200" dirty="0">
                <a:solidFill>
                  <a:srgbClr val="005CB9"/>
                </a:solidFill>
              </a:rPr>
              <a:t>&amp; HAVE FUN!</a:t>
            </a:r>
          </a:p>
        </p:txBody>
      </p:sp>
    </p:spTree>
    <p:extLst>
      <p:ext uri="{BB962C8B-B14F-4D97-AF65-F5344CB8AC3E}">
        <p14:creationId xmlns:p14="http://schemas.microsoft.com/office/powerpoint/2010/main" val="3528703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B5223-6369-6441-B411-B6DE95454986}"/>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53731527-35D3-AF46-80A3-1E2AC320B0EA}"/>
              </a:ext>
            </a:extLst>
          </p:cNvPr>
          <p:cNvSpPr>
            <a:spLocks noGrp="1"/>
          </p:cNvSpPr>
          <p:nvPr>
            <p:ph type="sldNum" sz="quarter" idx="18"/>
          </p:nvPr>
        </p:nvSpPr>
        <p:spPr/>
        <p:txBody>
          <a:bodyPr/>
          <a:lstStyle/>
          <a:p>
            <a:fld id="{6FBDDA51-4CB2-4BC1-8339-72EC117A3582}" type="slidenum">
              <a:rPr lang="en-US" smtClean="0"/>
              <a:pPr/>
              <a:t>23</a:t>
            </a:fld>
            <a:endParaRPr lang="en-US" dirty="0"/>
          </a:p>
        </p:txBody>
      </p:sp>
    </p:spTree>
    <p:extLst>
      <p:ext uri="{BB962C8B-B14F-4D97-AF65-F5344CB8AC3E}">
        <p14:creationId xmlns:p14="http://schemas.microsoft.com/office/powerpoint/2010/main" val="573380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CAA7FAF-9720-4F45-8868-EAB391B08EDB}"/>
              </a:ext>
            </a:extLst>
          </p:cNvPr>
          <p:cNvSpPr>
            <a:spLocks noGrp="1"/>
          </p:cNvSpPr>
          <p:nvPr>
            <p:ph type="sldNum" sz="quarter" idx="18"/>
          </p:nvPr>
        </p:nvSpPr>
        <p:spPr/>
        <p:txBody>
          <a:bodyPr/>
          <a:lstStyle/>
          <a:p>
            <a:fld id="{6FBDDA51-4CB2-4BC1-8339-72EC117A3582}" type="slidenum">
              <a:rPr lang="en-US" smtClean="0"/>
              <a:pPr/>
              <a:t>3</a:t>
            </a:fld>
            <a:endParaRPr lang="en-US" dirty="0"/>
          </a:p>
        </p:txBody>
      </p:sp>
      <p:pic>
        <p:nvPicPr>
          <p:cNvPr id="9" name="Picture 3">
            <a:extLst>
              <a:ext uri="{FF2B5EF4-FFF2-40B4-BE49-F238E27FC236}">
                <a16:creationId xmlns:a16="http://schemas.microsoft.com/office/drawing/2014/main" id="{BF16555F-77FA-47BA-93B4-3F394F255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488" y="4055669"/>
            <a:ext cx="781050" cy="781050"/>
          </a:xfrm>
          <a:prstGeom prst="rect">
            <a:avLst/>
          </a:prstGeom>
          <a:solidFill>
            <a:srgbClr val="FF5F00">
              <a:alpha val="95000"/>
            </a:srgbClr>
          </a:solidFill>
          <a:ln>
            <a:noFill/>
          </a:ln>
          <a:effectLst/>
        </p:spPr>
      </p:pic>
      <p:pic>
        <p:nvPicPr>
          <p:cNvPr id="11" name="Picture 2">
            <a:extLst>
              <a:ext uri="{FF2B5EF4-FFF2-40B4-BE49-F238E27FC236}">
                <a16:creationId xmlns:a16="http://schemas.microsoft.com/office/drawing/2014/main" id="{DFA82789-35CF-4668-BA77-E8CB6D215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718" y="1006826"/>
            <a:ext cx="6533367" cy="43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F5319F8-6962-46A7-872A-220E2B424F11}"/>
              </a:ext>
            </a:extLst>
          </p:cNvPr>
          <p:cNvSpPr>
            <a:spLocks noGrp="1"/>
          </p:cNvSpPr>
          <p:nvPr>
            <p:ph type="title"/>
          </p:nvPr>
        </p:nvSpPr>
        <p:spPr/>
        <p:txBody>
          <a:bodyPr/>
          <a:lstStyle/>
          <a:p>
            <a:r>
              <a:rPr lang="en-US" dirty="0"/>
              <a:t>GET EXCITED!</a:t>
            </a:r>
          </a:p>
        </p:txBody>
      </p:sp>
      <p:sp>
        <p:nvSpPr>
          <p:cNvPr id="5" name="Content Placeholder 4">
            <a:extLst>
              <a:ext uri="{FF2B5EF4-FFF2-40B4-BE49-F238E27FC236}">
                <a16:creationId xmlns:a16="http://schemas.microsoft.com/office/drawing/2014/main" id="{C160667C-AA2F-4A01-B799-446E77E1848A}"/>
              </a:ext>
            </a:extLst>
          </p:cNvPr>
          <p:cNvSpPr>
            <a:spLocks noGrp="1"/>
          </p:cNvSpPr>
          <p:nvPr>
            <p:ph sz="quarter" idx="16"/>
          </p:nvPr>
        </p:nvSpPr>
        <p:spPr>
          <a:xfrm>
            <a:off x="7247412" y="2729082"/>
            <a:ext cx="4189911" cy="3695700"/>
          </a:xfrm>
          <a:solidFill>
            <a:schemeClr val="bg1"/>
          </a:solidFill>
        </p:spPr>
        <p:txBody>
          <a:bodyPr>
            <a:normAutofit/>
          </a:bodyPr>
          <a:lstStyle/>
          <a:p>
            <a:r>
              <a:rPr lang="en-US" sz="2400" b="1" dirty="0">
                <a:solidFill>
                  <a:srgbClr val="FF5F00"/>
                </a:solidFill>
              </a:rPr>
              <a:t>In a few short months, you’ll be living with a host family in the USA!</a:t>
            </a:r>
            <a:endParaRPr lang="en-US" sz="3100" b="1" dirty="0">
              <a:solidFill>
                <a:srgbClr val="005CB9"/>
              </a:solidFill>
            </a:endParaRPr>
          </a:p>
          <a:p>
            <a:pPr marL="171450" indent="-171450">
              <a:buFont typeface="Arial" panose="020B0604020202020204" pitchFamily="34" charset="0"/>
              <a:buChar char="•"/>
            </a:pPr>
            <a:endParaRPr lang="en-US" sz="2400" dirty="0">
              <a:solidFill>
                <a:srgbClr val="FF5F00"/>
              </a:solidFill>
            </a:endParaRPr>
          </a:p>
          <a:p>
            <a:pPr marL="171450" indent="-171450">
              <a:buFont typeface="Arial" panose="020B0604020202020204" pitchFamily="34" charset="0"/>
              <a:buChar char="•"/>
            </a:pPr>
            <a:endParaRPr lang="en-US" sz="2400" dirty="0">
              <a:solidFill>
                <a:srgbClr val="FF5F00"/>
              </a:solidFill>
            </a:endParaRPr>
          </a:p>
        </p:txBody>
      </p:sp>
    </p:spTree>
    <p:extLst>
      <p:ext uri="{BB962C8B-B14F-4D97-AF65-F5344CB8AC3E}">
        <p14:creationId xmlns:p14="http://schemas.microsoft.com/office/powerpoint/2010/main" val="2229572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19F8-6962-46A7-872A-220E2B424F11}"/>
              </a:ext>
            </a:extLst>
          </p:cNvPr>
          <p:cNvSpPr>
            <a:spLocks noGrp="1"/>
          </p:cNvSpPr>
          <p:nvPr>
            <p:ph type="title"/>
          </p:nvPr>
        </p:nvSpPr>
        <p:spPr/>
        <p:txBody>
          <a:bodyPr/>
          <a:lstStyle/>
          <a:p>
            <a:r>
              <a:rPr lang="en-US" dirty="0"/>
              <a:t>WHO IS CIEE?</a:t>
            </a:r>
          </a:p>
        </p:txBody>
      </p:sp>
      <p:sp>
        <p:nvSpPr>
          <p:cNvPr id="4" name="Text Placeholder 3">
            <a:extLst>
              <a:ext uri="{FF2B5EF4-FFF2-40B4-BE49-F238E27FC236}">
                <a16:creationId xmlns:a16="http://schemas.microsoft.com/office/drawing/2014/main" id="{02A6F5B7-CB90-44DC-B923-4FD998AAFF83}"/>
              </a:ext>
            </a:extLst>
          </p:cNvPr>
          <p:cNvSpPr>
            <a:spLocks noGrp="1"/>
          </p:cNvSpPr>
          <p:nvPr>
            <p:ph type="body" sz="quarter" idx="15"/>
          </p:nvPr>
        </p:nvSpPr>
        <p:spPr/>
        <p:txBody>
          <a:bodyPr/>
          <a:lstStyle/>
          <a:p>
            <a:endParaRPr lang="en-US" dirty="0"/>
          </a:p>
        </p:txBody>
      </p:sp>
      <p:sp>
        <p:nvSpPr>
          <p:cNvPr id="5" name="Content Placeholder 4">
            <a:extLst>
              <a:ext uri="{FF2B5EF4-FFF2-40B4-BE49-F238E27FC236}">
                <a16:creationId xmlns:a16="http://schemas.microsoft.com/office/drawing/2014/main" id="{C160667C-AA2F-4A01-B799-446E77E1848A}"/>
              </a:ext>
            </a:extLst>
          </p:cNvPr>
          <p:cNvSpPr>
            <a:spLocks noGrp="1"/>
          </p:cNvSpPr>
          <p:nvPr>
            <p:ph sz="quarter" idx="16"/>
          </p:nvPr>
        </p:nvSpPr>
        <p:spPr>
          <a:xfrm>
            <a:off x="4572000" y="1774097"/>
            <a:ext cx="6819900" cy="3695700"/>
          </a:xfrm>
          <a:solidFill>
            <a:schemeClr val="bg1"/>
          </a:solidFill>
        </p:spPr>
        <p:txBody>
          <a:bodyPr>
            <a:normAutofit/>
          </a:bodyPr>
          <a:lstStyle/>
          <a:p>
            <a:pPr marL="171450" indent="-171450">
              <a:buFont typeface="Arial" panose="020B0604020202020204" pitchFamily="34" charset="0"/>
              <a:buChar char="•"/>
            </a:pPr>
            <a:r>
              <a:rPr lang="en-US" sz="2400" dirty="0">
                <a:solidFill>
                  <a:srgbClr val="FF5F00"/>
                </a:solidFill>
              </a:rPr>
              <a:t>Your program and J-1 Visa Sponsor</a:t>
            </a:r>
          </a:p>
          <a:p>
            <a:pPr marL="171450" indent="-171450">
              <a:buFont typeface="Arial" panose="020B0604020202020204" pitchFamily="34" charset="0"/>
              <a:buChar char="•"/>
            </a:pPr>
            <a:r>
              <a:rPr lang="en-US" sz="2400" dirty="0">
                <a:solidFill>
                  <a:srgbClr val="FF5F00"/>
                </a:solidFill>
              </a:rPr>
              <a:t>Assistance in the USA</a:t>
            </a:r>
          </a:p>
          <a:p>
            <a:pPr marL="171450" indent="-171450">
              <a:buFont typeface="Arial" panose="020B0604020202020204" pitchFamily="34" charset="0"/>
              <a:buChar char="•"/>
            </a:pPr>
            <a:r>
              <a:rPr lang="en-US" sz="2400" dirty="0">
                <a:solidFill>
                  <a:srgbClr val="FF5F00"/>
                </a:solidFill>
              </a:rPr>
              <a:t>Friendly, helpful staff</a:t>
            </a:r>
          </a:p>
          <a:p>
            <a:pPr marL="171450" indent="-171450">
              <a:buFont typeface="Arial" panose="020B0604020202020204" pitchFamily="34" charset="0"/>
              <a:buChar char="•"/>
            </a:pPr>
            <a:r>
              <a:rPr lang="en-US" sz="2400" dirty="0">
                <a:solidFill>
                  <a:srgbClr val="FF5F00"/>
                </a:solidFill>
              </a:rPr>
              <a:t>Available 24/7</a:t>
            </a:r>
          </a:p>
          <a:p>
            <a:pPr marL="171450" indent="-171450">
              <a:buFont typeface="Arial" panose="020B0604020202020204" pitchFamily="34" charset="0"/>
              <a:buChar char="•"/>
            </a:pPr>
            <a:endParaRPr lang="en-US" sz="2400" dirty="0">
              <a:solidFill>
                <a:srgbClr val="FF5F00"/>
              </a:solidFill>
            </a:endParaRPr>
          </a:p>
          <a:p>
            <a:pPr lvl="2" indent="0">
              <a:buNone/>
            </a:pPr>
            <a:r>
              <a:rPr lang="en-US" sz="3100" b="1" dirty="0">
                <a:solidFill>
                  <a:srgbClr val="005CB9"/>
                </a:solidFill>
              </a:rPr>
              <a:t>1-800-448-9944</a:t>
            </a:r>
          </a:p>
          <a:p>
            <a:pPr marL="171450" indent="-171450">
              <a:buFont typeface="Arial" panose="020B0604020202020204" pitchFamily="34" charset="0"/>
              <a:buChar char="•"/>
            </a:pPr>
            <a:endParaRPr lang="en-US" sz="2400" dirty="0">
              <a:solidFill>
                <a:srgbClr val="FF5F00"/>
              </a:solidFill>
            </a:endParaRPr>
          </a:p>
          <a:p>
            <a:pPr marL="171450" indent="-171450">
              <a:buFont typeface="Arial" panose="020B0604020202020204" pitchFamily="34" charset="0"/>
              <a:buChar char="•"/>
            </a:pPr>
            <a:endParaRPr lang="en-US" sz="2400" dirty="0">
              <a:solidFill>
                <a:srgbClr val="FF5F00"/>
              </a:solidFill>
            </a:endParaRPr>
          </a:p>
        </p:txBody>
      </p:sp>
      <p:sp>
        <p:nvSpPr>
          <p:cNvPr id="6" name="Slide Number Placeholder 5">
            <a:extLst>
              <a:ext uri="{FF2B5EF4-FFF2-40B4-BE49-F238E27FC236}">
                <a16:creationId xmlns:a16="http://schemas.microsoft.com/office/drawing/2014/main" id="{9CAA7FAF-9720-4F45-8868-EAB391B08EDB}"/>
              </a:ext>
            </a:extLst>
          </p:cNvPr>
          <p:cNvSpPr>
            <a:spLocks noGrp="1"/>
          </p:cNvSpPr>
          <p:nvPr>
            <p:ph type="sldNum" sz="quarter" idx="18"/>
          </p:nvPr>
        </p:nvSpPr>
        <p:spPr/>
        <p:txBody>
          <a:bodyPr/>
          <a:lstStyle/>
          <a:p>
            <a:fld id="{6FBDDA51-4CB2-4BC1-8339-72EC117A3582}" type="slidenum">
              <a:rPr lang="en-US" smtClean="0"/>
              <a:pPr/>
              <a:t>4</a:t>
            </a:fld>
            <a:endParaRPr lang="en-US" dirty="0"/>
          </a:p>
        </p:txBody>
      </p:sp>
      <p:pic>
        <p:nvPicPr>
          <p:cNvPr id="9" name="Picture 3">
            <a:extLst>
              <a:ext uri="{FF2B5EF4-FFF2-40B4-BE49-F238E27FC236}">
                <a16:creationId xmlns:a16="http://schemas.microsoft.com/office/drawing/2014/main" id="{BF16555F-77FA-47BA-93B4-3F394F255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488" y="4055669"/>
            <a:ext cx="781050" cy="781050"/>
          </a:xfrm>
          <a:prstGeom prst="rect">
            <a:avLst/>
          </a:prstGeom>
          <a:solidFill>
            <a:srgbClr val="FF5F00">
              <a:alpha val="95000"/>
            </a:srgbClr>
          </a:solidFill>
          <a:ln>
            <a:noFill/>
          </a:ln>
          <a:effectLst/>
        </p:spPr>
      </p:pic>
      <p:pic>
        <p:nvPicPr>
          <p:cNvPr id="10" name="Picture 9">
            <a:extLst>
              <a:ext uri="{FF2B5EF4-FFF2-40B4-BE49-F238E27FC236}">
                <a16:creationId xmlns:a16="http://schemas.microsoft.com/office/drawing/2014/main" id="{DD6416E2-D265-46CD-8E97-193528F66B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3847" y="301533"/>
            <a:ext cx="4161937" cy="5550627"/>
          </a:xfrm>
          <a:prstGeom prst="rect">
            <a:avLst/>
          </a:prstGeom>
        </p:spPr>
      </p:pic>
    </p:spTree>
    <p:extLst>
      <p:ext uri="{BB962C8B-B14F-4D97-AF65-F5344CB8AC3E}">
        <p14:creationId xmlns:p14="http://schemas.microsoft.com/office/powerpoint/2010/main" val="3157511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51820E-082E-4823-A7C7-D8791FEA2C4E}"/>
              </a:ext>
            </a:extLst>
          </p:cNvPr>
          <p:cNvSpPr>
            <a:spLocks noGrp="1"/>
          </p:cNvSpPr>
          <p:nvPr>
            <p:ph type="sldNum" sz="quarter" idx="12"/>
          </p:nvPr>
        </p:nvSpPr>
        <p:spPr/>
        <p:txBody>
          <a:bodyPr/>
          <a:lstStyle/>
          <a:p>
            <a:fld id="{6FBDDA51-4CB2-4BC1-8339-72EC117A3582}" type="slidenum">
              <a:rPr lang="en-US" smtClean="0"/>
              <a:pPr/>
              <a:t>5</a:t>
            </a:fld>
            <a:endParaRPr lang="en-US" dirty="0"/>
          </a:p>
        </p:txBody>
      </p:sp>
      <p:sp>
        <p:nvSpPr>
          <p:cNvPr id="3" name="Title 2">
            <a:extLst>
              <a:ext uri="{FF2B5EF4-FFF2-40B4-BE49-F238E27FC236}">
                <a16:creationId xmlns:a16="http://schemas.microsoft.com/office/drawing/2014/main" id="{6673CA35-C6F8-4B3A-9142-7A692C5DF7B4}"/>
              </a:ext>
            </a:extLst>
          </p:cNvPr>
          <p:cNvSpPr>
            <a:spLocks noGrp="1"/>
          </p:cNvSpPr>
          <p:nvPr>
            <p:ph type="title"/>
          </p:nvPr>
        </p:nvSpPr>
        <p:spPr/>
        <p:txBody>
          <a:bodyPr/>
          <a:lstStyle/>
          <a:p>
            <a:r>
              <a:rPr lang="en-US" dirty="0"/>
              <a:t>CIEE SUPPORT TEAM</a:t>
            </a:r>
          </a:p>
        </p:txBody>
      </p:sp>
      <p:sp>
        <p:nvSpPr>
          <p:cNvPr id="4" name="Text Placeholder 3">
            <a:extLst>
              <a:ext uri="{FF2B5EF4-FFF2-40B4-BE49-F238E27FC236}">
                <a16:creationId xmlns:a16="http://schemas.microsoft.com/office/drawing/2014/main" id="{88AB098A-7621-4DC5-81B2-D881F9D058F3}"/>
              </a:ext>
            </a:extLst>
          </p:cNvPr>
          <p:cNvSpPr>
            <a:spLocks noGrp="1"/>
          </p:cNvSpPr>
          <p:nvPr>
            <p:ph type="body" sz="quarter" idx="19"/>
          </p:nvPr>
        </p:nvSpPr>
        <p:spPr>
          <a:xfrm>
            <a:off x="814761" y="2425547"/>
            <a:ext cx="3679180" cy="3300618"/>
          </a:xfrm>
        </p:spPr>
        <p:txBody>
          <a:bodyPr/>
          <a:lstStyle/>
          <a:p>
            <a:r>
              <a:rPr lang="en-US" sz="2400" dirty="0"/>
              <a:t>You can call CIEE at</a:t>
            </a:r>
            <a:br>
              <a:rPr lang="en-US" sz="2400" dirty="0"/>
            </a:br>
            <a:r>
              <a:rPr lang="en-US" sz="2400" b="1" dirty="0"/>
              <a:t>1-800-448-9944</a:t>
            </a:r>
          </a:p>
          <a:p>
            <a:r>
              <a:rPr lang="en-US" sz="2400" dirty="0"/>
              <a:t>We’re here to support you this year!</a:t>
            </a:r>
          </a:p>
        </p:txBody>
      </p:sp>
      <p:sp>
        <p:nvSpPr>
          <p:cNvPr id="5" name="Text Placeholder 4">
            <a:extLst>
              <a:ext uri="{FF2B5EF4-FFF2-40B4-BE49-F238E27FC236}">
                <a16:creationId xmlns:a16="http://schemas.microsoft.com/office/drawing/2014/main" id="{1C18CD6B-440C-451A-9248-954C2BEC3FD5}"/>
              </a:ext>
            </a:extLst>
          </p:cNvPr>
          <p:cNvSpPr>
            <a:spLocks noGrp="1"/>
          </p:cNvSpPr>
          <p:nvPr>
            <p:ph type="body" sz="quarter" idx="17"/>
          </p:nvPr>
        </p:nvSpPr>
        <p:spPr/>
        <p:txBody>
          <a:bodyPr/>
          <a:lstStyle/>
          <a:p>
            <a:r>
              <a:rPr lang="en-US" sz="2400" dirty="0"/>
              <a:t>Always remember</a:t>
            </a:r>
          </a:p>
        </p:txBody>
      </p:sp>
      <p:pic>
        <p:nvPicPr>
          <p:cNvPr id="12" name="Content Placeholder 11">
            <a:extLst>
              <a:ext uri="{FF2B5EF4-FFF2-40B4-BE49-F238E27FC236}">
                <a16:creationId xmlns:a16="http://schemas.microsoft.com/office/drawing/2014/main" id="{850DBE4A-832B-4BAC-9E12-06FC64D9745A}"/>
              </a:ext>
            </a:extLst>
          </p:cNvPr>
          <p:cNvPicPr>
            <a:picLocks noGrp="1" noChangeAspect="1"/>
          </p:cNvPicPr>
          <p:nvPr>
            <p:ph sz="quarter" idx="18"/>
          </p:nvPr>
        </p:nvPicPr>
        <p:blipFill>
          <a:blip r:embed="rId3"/>
          <a:srcRect/>
          <a:stretch/>
        </p:blipFill>
        <p:spPr>
          <a:xfrm>
            <a:off x="5396501" y="1527843"/>
            <a:ext cx="5968554" cy="3802313"/>
          </a:xfrm>
        </p:spPr>
      </p:pic>
    </p:spTree>
    <p:extLst>
      <p:ext uri="{BB962C8B-B14F-4D97-AF65-F5344CB8AC3E}">
        <p14:creationId xmlns:p14="http://schemas.microsoft.com/office/powerpoint/2010/main" val="479281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08C-C247-AB4F-92A3-01A947AEF186}"/>
              </a:ext>
            </a:extLst>
          </p:cNvPr>
          <p:cNvSpPr>
            <a:spLocks noGrp="1"/>
          </p:cNvSpPr>
          <p:nvPr>
            <p:ph type="title"/>
          </p:nvPr>
        </p:nvSpPr>
        <p:spPr>
          <a:xfrm>
            <a:off x="8115300" y="740229"/>
            <a:ext cx="3403910" cy="5089071"/>
          </a:xfrm>
        </p:spPr>
        <p:txBody>
          <a:bodyPr/>
          <a:lstStyle/>
          <a:p>
            <a:r>
              <a:rPr lang="en-US" dirty="0"/>
              <a:t>WHO IS YOUR HOST FAMILY?</a:t>
            </a:r>
          </a:p>
        </p:txBody>
      </p:sp>
      <p:sp>
        <p:nvSpPr>
          <p:cNvPr id="3" name="Slide Number Placeholder 2">
            <a:extLst>
              <a:ext uri="{FF2B5EF4-FFF2-40B4-BE49-F238E27FC236}">
                <a16:creationId xmlns:a16="http://schemas.microsoft.com/office/drawing/2014/main" id="{2745CF4B-079A-C041-8548-97DEDF1BE541}"/>
              </a:ext>
            </a:extLst>
          </p:cNvPr>
          <p:cNvSpPr>
            <a:spLocks noGrp="1"/>
          </p:cNvSpPr>
          <p:nvPr>
            <p:ph type="sldNum" sz="quarter" idx="11"/>
          </p:nvPr>
        </p:nvSpPr>
        <p:spPr/>
        <p:txBody>
          <a:bodyPr/>
          <a:lstStyle/>
          <a:p>
            <a:fld id="{6FBDDA51-4CB2-4BC1-8339-72EC117A3582}" type="slidenum">
              <a:rPr lang="en-US" smtClean="0"/>
              <a:pPr/>
              <a:t>6</a:t>
            </a:fld>
            <a:endParaRPr lang="en-US" dirty="0"/>
          </a:p>
        </p:txBody>
      </p:sp>
      <p:pic>
        <p:nvPicPr>
          <p:cNvPr id="20" name="Picture Placeholder 19">
            <a:extLst>
              <a:ext uri="{FF2B5EF4-FFF2-40B4-BE49-F238E27FC236}">
                <a16:creationId xmlns:a16="http://schemas.microsoft.com/office/drawing/2014/main" id="{F7010D18-A786-4349-B6F1-D4347021AB02}"/>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4598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08C-C247-AB4F-92A3-01A947AEF186}"/>
              </a:ext>
            </a:extLst>
          </p:cNvPr>
          <p:cNvSpPr>
            <a:spLocks noGrp="1"/>
          </p:cNvSpPr>
          <p:nvPr>
            <p:ph type="title"/>
          </p:nvPr>
        </p:nvSpPr>
        <p:spPr>
          <a:xfrm>
            <a:off x="7855195" y="884464"/>
            <a:ext cx="3881396" cy="5089071"/>
          </a:xfrm>
        </p:spPr>
        <p:txBody>
          <a:bodyPr>
            <a:normAutofit/>
          </a:bodyPr>
          <a:lstStyle/>
          <a:p>
            <a:r>
              <a:rPr lang="en-US" sz="6000" dirty="0"/>
              <a:t>WHO IS </a:t>
            </a:r>
            <a:br>
              <a:rPr lang="en-US" sz="6000" dirty="0"/>
            </a:br>
            <a:r>
              <a:rPr lang="en-US" sz="6000" dirty="0"/>
              <a:t>YOUR LOCAL COORDINATOR?</a:t>
            </a:r>
          </a:p>
        </p:txBody>
      </p:sp>
      <p:sp>
        <p:nvSpPr>
          <p:cNvPr id="3" name="Slide Number Placeholder 2">
            <a:extLst>
              <a:ext uri="{FF2B5EF4-FFF2-40B4-BE49-F238E27FC236}">
                <a16:creationId xmlns:a16="http://schemas.microsoft.com/office/drawing/2014/main" id="{2745CF4B-079A-C041-8548-97DEDF1BE541}"/>
              </a:ext>
            </a:extLst>
          </p:cNvPr>
          <p:cNvSpPr>
            <a:spLocks noGrp="1"/>
          </p:cNvSpPr>
          <p:nvPr>
            <p:ph type="sldNum" sz="quarter" idx="11"/>
          </p:nvPr>
        </p:nvSpPr>
        <p:spPr/>
        <p:txBody>
          <a:bodyPr/>
          <a:lstStyle/>
          <a:p>
            <a:fld id="{6FBDDA51-4CB2-4BC1-8339-72EC117A3582}" type="slidenum">
              <a:rPr lang="en-US" smtClean="0"/>
              <a:pPr/>
              <a:t>7</a:t>
            </a:fld>
            <a:endParaRPr lang="en-US" dirty="0"/>
          </a:p>
        </p:txBody>
      </p:sp>
      <p:pic>
        <p:nvPicPr>
          <p:cNvPr id="16" name="Picture Placeholder 15">
            <a:extLst>
              <a:ext uri="{FF2B5EF4-FFF2-40B4-BE49-F238E27FC236}">
                <a16:creationId xmlns:a16="http://schemas.microsoft.com/office/drawing/2014/main" id="{1DBD4697-4BAD-E54E-93BB-BA23313B75EA}"/>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80127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08C-C247-AB4F-92A3-01A947AEF186}"/>
              </a:ext>
            </a:extLst>
          </p:cNvPr>
          <p:cNvSpPr>
            <a:spLocks noGrp="1"/>
          </p:cNvSpPr>
          <p:nvPr>
            <p:ph type="title"/>
          </p:nvPr>
        </p:nvSpPr>
        <p:spPr>
          <a:xfrm>
            <a:off x="6096000" y="884464"/>
            <a:ext cx="4943905" cy="5089071"/>
          </a:xfrm>
        </p:spPr>
        <p:txBody>
          <a:bodyPr>
            <a:normAutofit/>
          </a:bodyPr>
          <a:lstStyle/>
          <a:p>
            <a:r>
              <a:rPr lang="en-US" sz="6000" dirty="0"/>
              <a:t>IN COMMUNITY ORIENTATION</a:t>
            </a:r>
          </a:p>
        </p:txBody>
      </p:sp>
      <p:sp>
        <p:nvSpPr>
          <p:cNvPr id="3" name="Slide Number Placeholder 2">
            <a:extLst>
              <a:ext uri="{FF2B5EF4-FFF2-40B4-BE49-F238E27FC236}">
                <a16:creationId xmlns:a16="http://schemas.microsoft.com/office/drawing/2014/main" id="{2745CF4B-079A-C041-8548-97DEDF1BE541}"/>
              </a:ext>
            </a:extLst>
          </p:cNvPr>
          <p:cNvSpPr>
            <a:spLocks noGrp="1"/>
          </p:cNvSpPr>
          <p:nvPr>
            <p:ph type="sldNum" sz="quarter" idx="11"/>
          </p:nvPr>
        </p:nvSpPr>
        <p:spPr/>
        <p:txBody>
          <a:bodyPr/>
          <a:lstStyle/>
          <a:p>
            <a:fld id="{6FBDDA51-4CB2-4BC1-8339-72EC117A3582}" type="slidenum">
              <a:rPr lang="en-US" smtClean="0"/>
              <a:pPr/>
              <a:t>8</a:t>
            </a:fld>
            <a:endParaRPr lang="en-US" dirty="0"/>
          </a:p>
        </p:txBody>
      </p:sp>
      <p:sp>
        <p:nvSpPr>
          <p:cNvPr id="5" name="Picture Placeholder 4">
            <a:extLst>
              <a:ext uri="{FF2B5EF4-FFF2-40B4-BE49-F238E27FC236}">
                <a16:creationId xmlns:a16="http://schemas.microsoft.com/office/drawing/2014/main" id="{3276340A-D748-4327-A6C7-641268BD7BF3}"/>
              </a:ext>
            </a:extLst>
          </p:cNvPr>
          <p:cNvSpPr>
            <a:spLocks noGrp="1"/>
          </p:cNvSpPr>
          <p:nvPr>
            <p:ph type="pic" sz="quarter" idx="19"/>
          </p:nvPr>
        </p:nvSpPr>
        <p:spPr/>
        <p:txBody>
          <a:bodyPr/>
          <a:lstStyle/>
          <a:p>
            <a:endParaRPr lang="en-US"/>
          </a:p>
        </p:txBody>
      </p:sp>
      <p:pic>
        <p:nvPicPr>
          <p:cNvPr id="7" name="Picture Placeholder 6">
            <a:extLst>
              <a:ext uri="{FF2B5EF4-FFF2-40B4-BE49-F238E27FC236}">
                <a16:creationId xmlns:a16="http://schemas.microsoft.com/office/drawing/2014/main" id="{6828E527-FF10-4218-B8F0-621796E29983}"/>
              </a:ext>
            </a:extLst>
          </p:cNvPr>
          <p:cNvPicPr>
            <a:picLocks noChangeAspect="1"/>
          </p:cNvPicPr>
          <p:nvPr/>
        </p:nvPicPr>
        <p:blipFill>
          <a:blip r:embed="rId3"/>
          <a:srcRect/>
          <a:stretch/>
        </p:blipFill>
        <p:spPr>
          <a:xfrm>
            <a:off x="304874" y="304799"/>
            <a:ext cx="4356793" cy="6248399"/>
          </a:xfrm>
          <a:prstGeom prst="rect">
            <a:avLst/>
          </a:prstGeom>
          <a:effectLst/>
        </p:spPr>
      </p:pic>
    </p:spTree>
    <p:extLst>
      <p:ext uri="{BB962C8B-B14F-4D97-AF65-F5344CB8AC3E}">
        <p14:creationId xmlns:p14="http://schemas.microsoft.com/office/powerpoint/2010/main" val="211968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08C-C247-AB4F-92A3-01A947AEF186}"/>
              </a:ext>
            </a:extLst>
          </p:cNvPr>
          <p:cNvSpPr>
            <a:spLocks noGrp="1"/>
          </p:cNvSpPr>
          <p:nvPr>
            <p:ph type="title"/>
          </p:nvPr>
        </p:nvSpPr>
        <p:spPr>
          <a:xfrm>
            <a:off x="6212479" y="740229"/>
            <a:ext cx="5429425" cy="5089071"/>
          </a:xfrm>
        </p:spPr>
        <p:txBody>
          <a:bodyPr>
            <a:normAutofit/>
          </a:bodyPr>
          <a:lstStyle/>
          <a:p>
            <a:r>
              <a:rPr lang="en-US" sz="6600" dirty="0"/>
              <a:t>YOUR COMMUNITY</a:t>
            </a:r>
          </a:p>
        </p:txBody>
      </p:sp>
      <p:sp>
        <p:nvSpPr>
          <p:cNvPr id="3" name="Slide Number Placeholder 2">
            <a:extLst>
              <a:ext uri="{FF2B5EF4-FFF2-40B4-BE49-F238E27FC236}">
                <a16:creationId xmlns:a16="http://schemas.microsoft.com/office/drawing/2014/main" id="{2745CF4B-079A-C041-8548-97DEDF1BE541}"/>
              </a:ext>
            </a:extLst>
          </p:cNvPr>
          <p:cNvSpPr>
            <a:spLocks noGrp="1"/>
          </p:cNvSpPr>
          <p:nvPr>
            <p:ph type="sldNum" sz="quarter" idx="11"/>
          </p:nvPr>
        </p:nvSpPr>
        <p:spPr/>
        <p:txBody>
          <a:bodyPr/>
          <a:lstStyle/>
          <a:p>
            <a:fld id="{6FBDDA51-4CB2-4BC1-8339-72EC117A3582}" type="slidenum">
              <a:rPr lang="en-US" smtClean="0"/>
              <a:pPr/>
              <a:t>9</a:t>
            </a:fld>
            <a:endParaRPr lang="en-US" dirty="0"/>
          </a:p>
        </p:txBody>
      </p:sp>
      <p:sp>
        <p:nvSpPr>
          <p:cNvPr id="5" name="Picture Placeholder 4">
            <a:extLst>
              <a:ext uri="{FF2B5EF4-FFF2-40B4-BE49-F238E27FC236}">
                <a16:creationId xmlns:a16="http://schemas.microsoft.com/office/drawing/2014/main" id="{FF810C21-D9F3-43F9-B5FB-7009C0CE7CAB}"/>
              </a:ext>
            </a:extLst>
          </p:cNvPr>
          <p:cNvSpPr>
            <a:spLocks noGrp="1"/>
          </p:cNvSpPr>
          <p:nvPr>
            <p:ph type="pic" sz="quarter" idx="19"/>
          </p:nvPr>
        </p:nvSpPr>
        <p:spPr/>
        <p:txBody>
          <a:bodyPr/>
          <a:lstStyle/>
          <a:p>
            <a:endParaRPr lang="en-US"/>
          </a:p>
        </p:txBody>
      </p:sp>
      <p:pic>
        <p:nvPicPr>
          <p:cNvPr id="7" name="Picture Placeholder 6">
            <a:extLst>
              <a:ext uri="{FF2B5EF4-FFF2-40B4-BE49-F238E27FC236}">
                <a16:creationId xmlns:a16="http://schemas.microsoft.com/office/drawing/2014/main" id="{2F972D75-3506-4D6E-86AE-E0EE11C436D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26422" y="302623"/>
            <a:ext cx="5753101" cy="6248399"/>
          </a:xfrm>
          <a:prstGeom prst="rect">
            <a:avLst/>
          </a:prstGeom>
          <a:effectLst/>
        </p:spPr>
      </p:pic>
    </p:spTree>
    <p:extLst>
      <p:ext uri="{BB962C8B-B14F-4D97-AF65-F5344CB8AC3E}">
        <p14:creationId xmlns:p14="http://schemas.microsoft.com/office/powerpoint/2010/main" val="3326695373"/>
      </p:ext>
    </p:extLst>
  </p:cSld>
  <p:clrMapOvr>
    <a:masterClrMapping/>
  </p:clrMapOvr>
</p:sld>
</file>

<file path=ppt/theme/theme1.xml><?xml version="1.0" encoding="utf-8"?>
<a:theme xmlns:a="http://schemas.openxmlformats.org/drawingml/2006/main" name="2_Left Align ">
  <a:themeElements>
    <a:clrScheme name="Custom 1">
      <a:dk1>
        <a:srgbClr val="505250"/>
      </a:dk1>
      <a:lt1>
        <a:srgbClr val="FFFFFF"/>
      </a:lt1>
      <a:dk2>
        <a:srgbClr val="C1C4C8"/>
      </a:dk2>
      <a:lt2>
        <a:srgbClr val="009845"/>
      </a:lt2>
      <a:accent1>
        <a:srgbClr val="4472C4"/>
      </a:accent1>
      <a:accent2>
        <a:srgbClr val="FF5E00"/>
      </a:accent2>
      <a:accent3>
        <a:srgbClr val="41A7C5"/>
      </a:accent3>
      <a:accent4>
        <a:srgbClr val="A15EB5"/>
      </a:accent4>
      <a:accent5>
        <a:srgbClr val="712182"/>
      </a:accent5>
      <a:accent6>
        <a:srgbClr val="1F0146"/>
      </a:accent6>
      <a:hlink>
        <a:srgbClr val="A1D35E"/>
      </a:hlink>
      <a:folHlink>
        <a:srgbClr val="CE0D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t"/>
      <a:lstStyle>
        <a:def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sz="1400" b="0" i="0" dirty="0">
            <a:solidFill>
              <a:srgbClr val="505251"/>
            </a:solidFill>
            <a:latin typeface="Montserrat ExtraLight" pitchFamily="2" charset="77"/>
          </a:defRPr>
        </a:defPPr>
      </a:lstStyle>
    </a:txDef>
  </a:objectDefaults>
  <a:extraClrSchemeLst/>
  <a:extLst>
    <a:ext uri="{05A4C25C-085E-4340-85A3-A5531E510DB2}">
      <thm15:themeFamily xmlns:thm15="http://schemas.microsoft.com/office/thememl/2012/main" name="CIEE External PowerPoint Template FINAL.pptx" id="{3083681B-EC9C-4CB5-A697-3F60B0A4CF07}" vid="{F1DF6360-7CE7-4AB2-B439-C634B9017D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e56109f-2d46-4176-ad92-2ca1d8dacc62" xsi:nil="true"/>
    <lcf76f155ced4ddcb4097134ff3c332f xmlns="f2472778-e599-4345-b3df-790e13481e5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5D9A91CBDD0E449EBF16B18A2A1217" ma:contentTypeVersion="18" ma:contentTypeDescription="Create a new document." ma:contentTypeScope="" ma:versionID="45aee0ab1c4364a9e895ed057feec7ce">
  <xsd:schema xmlns:xsd="http://www.w3.org/2001/XMLSchema" xmlns:xs="http://www.w3.org/2001/XMLSchema" xmlns:p="http://schemas.microsoft.com/office/2006/metadata/properties" xmlns:ns2="f2472778-e599-4345-b3df-790e13481e5d" xmlns:ns3="7e56109f-2d46-4176-ad92-2ca1d8dacc62" targetNamespace="http://schemas.microsoft.com/office/2006/metadata/properties" ma:root="true" ma:fieldsID="17117798af3c5707bb72b4fbf854c8cf" ns2:_="" ns3:_="">
    <xsd:import namespace="f2472778-e599-4345-b3df-790e13481e5d"/>
    <xsd:import namespace="7e56109f-2d46-4176-ad92-2ca1d8dacc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72778-e599-4345-b3df-790e13481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4d29bf-3ab1-4633-9198-df4f478a9f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56109f-2d46-4176-ad92-2ca1d8dacc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451378-47b0-420c-8778-d552928338c8}" ma:internalName="TaxCatchAll" ma:showField="CatchAllData" ma:web="7e56109f-2d46-4176-ad92-2ca1d8dacc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4989C4-FFCF-4D33-87A9-3952BF8DAB5B}">
  <ds:schemaRefs>
    <ds:schemaRef ds:uri="http://schemas.microsoft.com/sharepoint/v3/contenttype/forms"/>
  </ds:schemaRefs>
</ds:datastoreItem>
</file>

<file path=customXml/itemProps2.xml><?xml version="1.0" encoding="utf-8"?>
<ds:datastoreItem xmlns:ds="http://schemas.openxmlformats.org/officeDocument/2006/customXml" ds:itemID="{5D2F90A3-108D-499E-869E-7C04D8AAED27}">
  <ds:schemaRefs>
    <ds:schemaRef ds:uri="http://www.w3.org/XML/1998/namespace"/>
    <ds:schemaRef ds:uri="http://purl.org/dc/elements/1.1/"/>
    <ds:schemaRef ds:uri="http://purl.org/dc/terms/"/>
    <ds:schemaRef ds:uri="83df0afb-588c-4760-ad4a-e088e8c2bc8c"/>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7e56109f-2d46-4176-ad92-2ca1d8dacc62"/>
    <ds:schemaRef ds:uri="f2472778-e599-4345-b3df-790e13481e5d"/>
  </ds:schemaRefs>
</ds:datastoreItem>
</file>

<file path=customXml/itemProps3.xml><?xml version="1.0" encoding="utf-8"?>
<ds:datastoreItem xmlns:ds="http://schemas.openxmlformats.org/officeDocument/2006/customXml" ds:itemID="{E5CD4800-0259-4439-8480-2AC3CB01CF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472778-e599-4345-b3df-790e13481e5d"/>
    <ds:schemaRef ds:uri="7e56109f-2d46-4176-ad92-2ca1d8dacc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CIEE External PowerPoint Template FINAL</Template>
  <TotalTime>10404</TotalTime>
  <Words>3047</Words>
  <Application>Microsoft Office PowerPoint</Application>
  <PresentationFormat>Widescreen</PresentationFormat>
  <Paragraphs>218</Paragraphs>
  <Slides>23</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Montserrat SemiBold</vt:lpstr>
      <vt:lpstr>Montserrat Medium</vt:lpstr>
      <vt:lpstr>TitlingGothicFB Comp Standard</vt:lpstr>
      <vt:lpstr>Courier New</vt:lpstr>
      <vt:lpstr>Aglet Slab</vt:lpstr>
      <vt:lpstr>Arial</vt:lpstr>
      <vt:lpstr>Symbol</vt:lpstr>
      <vt:lpstr>Montserrat</vt:lpstr>
      <vt:lpstr>TitlingGothicFB Comp</vt:lpstr>
      <vt:lpstr>Arial Black</vt:lpstr>
      <vt:lpstr>Calibri</vt:lpstr>
      <vt:lpstr>Montserrat Light</vt:lpstr>
      <vt:lpstr>2_Left Align </vt:lpstr>
      <vt:lpstr>CIEE PRE-DEPARTURE ORIENTATION 2024</vt:lpstr>
      <vt:lpstr>WHAT TO EXPECT:</vt:lpstr>
      <vt:lpstr>GET EXCITED!</vt:lpstr>
      <vt:lpstr>WHO IS CIEE?</vt:lpstr>
      <vt:lpstr>CIEE SUPPORT TEAM</vt:lpstr>
      <vt:lpstr>WHO IS YOUR HOST FAMILY?</vt:lpstr>
      <vt:lpstr>WHO IS  YOUR LOCAL COORDINATOR?</vt:lpstr>
      <vt:lpstr>IN COMMUNITY ORIENTATION</vt:lpstr>
      <vt:lpstr>YOUR COMMUNITY</vt:lpstr>
      <vt:lpstr>YOUR SCHOOL</vt:lpstr>
      <vt:lpstr>CLUBS AND ACTIVITIES</vt:lpstr>
      <vt:lpstr>WHAT WE EXPECT OF YOU!</vt:lpstr>
      <vt:lpstr>YOUR NATURAL FAMILY</vt:lpstr>
      <vt:lpstr>CIEE PROGRAM RULES</vt:lpstr>
      <vt:lpstr>GUN SAFETY</vt:lpstr>
      <vt:lpstr>NO DRINKING, DRIVING OR DRUGS</vt:lpstr>
      <vt:lpstr>KEEP MONEY, PASSPORT, AND IMPORTANT DOCUMENTS SAFE</vt:lpstr>
      <vt:lpstr>INSURANCE CALL CIEE: 1-800-448-9944</vt:lpstr>
      <vt:lpstr>TECHNOLOGY + SOCIAL MEDIA</vt:lpstr>
      <vt:lpstr>COMMUNITY SERVICE &amp; GOAL FOR YOU: 20,000 HOURS!</vt:lpstr>
      <vt:lpstr>SEVIS REGISTRATION</vt:lpstr>
      <vt:lpstr>GOOD LUCK  &amp; HAVE FUN!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Annie Hooper</dc:creator>
  <cp:lastModifiedBy>Elleyna Wolf</cp:lastModifiedBy>
  <cp:revision>17</cp:revision>
  <cp:lastPrinted>2019-01-03T20:32:04Z</cp:lastPrinted>
  <dcterms:created xsi:type="dcterms:W3CDTF">2020-05-19T18:18:07Z</dcterms:created>
  <dcterms:modified xsi:type="dcterms:W3CDTF">2024-04-30T22:04:27Z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0x010100E35D9A91CBDD0E449EBF16B18A2A1217</vt:lpwstr>
  </property>
  <property fmtid="{D5CDD505-2E9C-101B-9397-08002B2CF9AE}" pid="3" name="_dlc_DocIdItemGuid">
    <vt:lpwstr>367e264d-b357-45d0-ab48-0c8e99c0a8d5</vt:lpwstr>
  </property>
  <property fmtid="{D5CDD505-2E9C-101B-9397-08002B2CF9AE}" pid="4" name="MediaServiceImageTags">
    <vt:lpwstr/>
  </property>
</Properties>
</file>